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48" r:id="rId2"/>
  </p:sldMasterIdLst>
  <p:notesMasterIdLst>
    <p:notesMasterId r:id="rId73"/>
  </p:notesMasterIdLst>
  <p:sldIdLst>
    <p:sldId id="301" r:id="rId3"/>
    <p:sldId id="354" r:id="rId4"/>
    <p:sldId id="353" r:id="rId5"/>
    <p:sldId id="352" r:id="rId6"/>
    <p:sldId id="351" r:id="rId7"/>
    <p:sldId id="350" r:id="rId8"/>
    <p:sldId id="349" r:id="rId9"/>
    <p:sldId id="348" r:id="rId10"/>
    <p:sldId id="347" r:id="rId11"/>
    <p:sldId id="346" r:id="rId12"/>
    <p:sldId id="345" r:id="rId13"/>
    <p:sldId id="344" r:id="rId14"/>
    <p:sldId id="343" r:id="rId15"/>
    <p:sldId id="342" r:id="rId16"/>
    <p:sldId id="341" r:id="rId17"/>
    <p:sldId id="340" r:id="rId18"/>
    <p:sldId id="339" r:id="rId19"/>
    <p:sldId id="338" r:id="rId20"/>
    <p:sldId id="337" r:id="rId21"/>
    <p:sldId id="336" r:id="rId22"/>
    <p:sldId id="335" r:id="rId23"/>
    <p:sldId id="334" r:id="rId24"/>
    <p:sldId id="333" r:id="rId25"/>
    <p:sldId id="332" r:id="rId26"/>
    <p:sldId id="331" r:id="rId27"/>
    <p:sldId id="330" r:id="rId28"/>
    <p:sldId id="329" r:id="rId29"/>
    <p:sldId id="328" r:id="rId30"/>
    <p:sldId id="327" r:id="rId31"/>
    <p:sldId id="326" r:id="rId32"/>
    <p:sldId id="325" r:id="rId33"/>
    <p:sldId id="324" r:id="rId34"/>
    <p:sldId id="323" r:id="rId35"/>
    <p:sldId id="322" r:id="rId36"/>
    <p:sldId id="321" r:id="rId37"/>
    <p:sldId id="320" r:id="rId38"/>
    <p:sldId id="319" r:id="rId39"/>
    <p:sldId id="318" r:id="rId40"/>
    <p:sldId id="317" r:id="rId41"/>
    <p:sldId id="316" r:id="rId42"/>
    <p:sldId id="315" r:id="rId43"/>
    <p:sldId id="314" r:id="rId44"/>
    <p:sldId id="313" r:id="rId45"/>
    <p:sldId id="312" r:id="rId46"/>
    <p:sldId id="311" r:id="rId47"/>
    <p:sldId id="355" r:id="rId48"/>
    <p:sldId id="356" r:id="rId49"/>
    <p:sldId id="358" r:id="rId50"/>
    <p:sldId id="357" r:id="rId51"/>
    <p:sldId id="359" r:id="rId52"/>
    <p:sldId id="360" r:id="rId53"/>
    <p:sldId id="361" r:id="rId54"/>
    <p:sldId id="362" r:id="rId55"/>
    <p:sldId id="373" r:id="rId56"/>
    <p:sldId id="374" r:id="rId57"/>
    <p:sldId id="1970" r:id="rId58"/>
    <p:sldId id="1971" r:id="rId59"/>
    <p:sldId id="1997" r:id="rId60"/>
    <p:sldId id="300" r:id="rId61"/>
    <p:sldId id="1998" r:id="rId62"/>
    <p:sldId id="1999" r:id="rId63"/>
    <p:sldId id="310" r:id="rId64"/>
    <p:sldId id="309" r:id="rId65"/>
    <p:sldId id="308" r:id="rId66"/>
    <p:sldId id="307" r:id="rId67"/>
    <p:sldId id="306" r:id="rId68"/>
    <p:sldId id="305" r:id="rId69"/>
    <p:sldId id="304" r:id="rId70"/>
    <p:sldId id="303" r:id="rId71"/>
    <p:sldId id="302" r:id="rId72"/>
  </p:sldIdLst>
  <p:sldSz cx="9144000" cy="5143500" type="screen16x9"/>
  <p:notesSz cx="6858000" cy="9144000"/>
  <p:embeddedFontLst>
    <p:embeddedFont>
      <p:font typeface="Avenir Book" panose="02000503020000020003" pitchFamily="2" charset="0"/>
      <p:regular r:id="rId74"/>
      <p:italic r:id="rId75"/>
    </p:embeddedFont>
    <p:embeddedFont>
      <p:font typeface="Consolas" panose="020B0609020204030204" pitchFamily="49" charset="0"/>
      <p:regular r:id="rId76"/>
      <p:bold r:id="rId77"/>
      <p:italic r:id="rId78"/>
      <p:boldItalic r:id="rId79"/>
    </p:embeddedFont>
    <p:embeddedFont>
      <p:font typeface="Corbel" panose="020B0503020204020204" pitchFamily="34" charset="0"/>
      <p:regular r:id="rId80"/>
      <p:bold r:id="rId81"/>
      <p:italic r:id="rId82"/>
      <p:boldItalic r:id="rId83"/>
    </p:embeddedFont>
    <p:embeddedFont>
      <p:font typeface="Merriweather Sans" pitchFamily="2" charset="77"/>
      <p:regular r:id="rId84"/>
      <p:bold r:id="rId85"/>
      <p:italic r:id="rId86"/>
      <p:boldItalic r:id="rId87"/>
    </p:embeddedFont>
    <p:embeddedFont>
      <p:font typeface="Source Sans Pro" panose="020B0503030403020204" pitchFamily="34" charset="0"/>
      <p:regular r:id="rId88"/>
      <p:bold r:id="rId89"/>
      <p:italic r:id="rId90"/>
      <p:boldItalic r:id="rId9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04EF4B-CE8F-3C4E-B2BA-4E4E2227EDEF}" v="7" dt="2023-04-10T04:00:54.3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65"/>
    <p:restoredTop sz="94694"/>
  </p:normalViewPr>
  <p:slideViewPr>
    <p:cSldViewPr snapToGrid="0">
      <p:cViewPr varScale="1">
        <p:scale>
          <a:sx n="161" d="100"/>
          <a:sy n="161" d="100"/>
        </p:scale>
        <p:origin x="456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11.fntdata"/><Relationship Id="rId89" Type="http://schemas.openxmlformats.org/officeDocument/2006/relationships/font" Target="fonts/font16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3.xml"/><Relationship Id="rId90" Type="http://schemas.openxmlformats.org/officeDocument/2006/relationships/font" Target="fonts/font17.fntdata"/><Relationship Id="rId95" Type="http://schemas.openxmlformats.org/officeDocument/2006/relationships/tableStyles" Target="tableStyle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font" Target="fonts/font7.fntdata"/><Relationship Id="rId85" Type="http://schemas.openxmlformats.org/officeDocument/2006/relationships/font" Target="fonts/font1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font" Target="fonts/font2.fntdata"/><Relationship Id="rId83" Type="http://schemas.openxmlformats.org/officeDocument/2006/relationships/font" Target="fonts/font10.fntdata"/><Relationship Id="rId88" Type="http://schemas.openxmlformats.org/officeDocument/2006/relationships/font" Target="fonts/font15.fntdata"/><Relationship Id="rId91" Type="http://schemas.openxmlformats.org/officeDocument/2006/relationships/font" Target="fonts/font18.fntdata"/><Relationship Id="rId9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font" Target="fonts/font13.fntdata"/><Relationship Id="rId9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3.fntdata"/><Relationship Id="rId97" Type="http://schemas.microsoft.com/office/2015/10/relationships/revisionInfo" Target="revisionInfo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14.fntdata"/><Relationship Id="rId61" Type="http://schemas.openxmlformats.org/officeDocument/2006/relationships/slide" Target="slides/slide59.xml"/><Relationship Id="rId82" Type="http://schemas.openxmlformats.org/officeDocument/2006/relationships/font" Target="fonts/font9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font" Target="fonts/font4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Khashabi" userId="62390808-c838-45e6-be59-d6fd0d208bc8" providerId="ADAL" clId="{416A73E0-9DD2-4A42-AA02-FF87A70F10A6}"/>
    <pc:docChg chg="undo custSel addSld modSld">
      <pc:chgData name="Daniel Khashabi" userId="62390808-c838-45e6-be59-d6fd0d208bc8" providerId="ADAL" clId="{416A73E0-9DD2-4A42-AA02-FF87A70F10A6}" dt="2023-02-09T21:53:22.920" v="562" actId="20577"/>
      <pc:docMkLst>
        <pc:docMk/>
      </pc:docMkLst>
      <pc:sldChg chg="modSp mod">
        <pc:chgData name="Daniel Khashabi" userId="62390808-c838-45e6-be59-d6fd0d208bc8" providerId="ADAL" clId="{416A73E0-9DD2-4A42-AA02-FF87A70F10A6}" dt="2023-02-02T19:24:02.998" v="221" actId="20577"/>
        <pc:sldMkLst>
          <pc:docMk/>
          <pc:sldMk cId="1644118395" sldId="354"/>
        </pc:sldMkLst>
        <pc:spChg chg="mod">
          <ac:chgData name="Daniel Khashabi" userId="62390808-c838-45e6-be59-d6fd0d208bc8" providerId="ADAL" clId="{416A73E0-9DD2-4A42-AA02-FF87A70F10A6}" dt="2023-02-02T19:24:02.998" v="221" actId="20577"/>
          <ac:spMkLst>
            <pc:docMk/>
            <pc:sldMk cId="1644118395" sldId="354"/>
            <ac:spMk id="5" creationId="{242E0A25-B59A-65A8-9B8A-56013D305699}"/>
          </ac:spMkLst>
        </pc:spChg>
      </pc:sldChg>
      <pc:sldChg chg="modSp new mod">
        <pc:chgData name="Daniel Khashabi" userId="62390808-c838-45e6-be59-d6fd0d208bc8" providerId="ADAL" clId="{416A73E0-9DD2-4A42-AA02-FF87A70F10A6}" dt="2023-01-31T21:17:47.082" v="186" actId="20577"/>
        <pc:sldMkLst>
          <pc:docMk/>
          <pc:sldMk cId="2207590758" sldId="356"/>
        </pc:sldMkLst>
        <pc:spChg chg="mod">
          <ac:chgData name="Daniel Khashabi" userId="62390808-c838-45e6-be59-d6fd0d208bc8" providerId="ADAL" clId="{416A73E0-9DD2-4A42-AA02-FF87A70F10A6}" dt="2023-01-31T21:09:11.198" v="44" actId="20577"/>
          <ac:spMkLst>
            <pc:docMk/>
            <pc:sldMk cId="2207590758" sldId="356"/>
            <ac:spMk id="2" creationId="{6E4A14B5-9079-A244-1F8C-2FB0A57A0462}"/>
          </ac:spMkLst>
        </pc:spChg>
        <pc:spChg chg="mod">
          <ac:chgData name="Daniel Khashabi" userId="62390808-c838-45e6-be59-d6fd0d208bc8" providerId="ADAL" clId="{416A73E0-9DD2-4A42-AA02-FF87A70F10A6}" dt="2023-01-31T21:17:47.082" v="186" actId="20577"/>
          <ac:spMkLst>
            <pc:docMk/>
            <pc:sldMk cId="2207590758" sldId="356"/>
            <ac:spMk id="3" creationId="{BD76BF71-1694-744F-ACB9-24C52DFA86C2}"/>
          </ac:spMkLst>
        </pc:spChg>
      </pc:sldChg>
      <pc:sldChg chg="modSp new mod">
        <pc:chgData name="Daniel Khashabi" userId="62390808-c838-45e6-be59-d6fd0d208bc8" providerId="ADAL" clId="{416A73E0-9DD2-4A42-AA02-FF87A70F10A6}" dt="2023-01-31T21:11:55.614" v="59"/>
        <pc:sldMkLst>
          <pc:docMk/>
          <pc:sldMk cId="2727753806" sldId="357"/>
        </pc:sldMkLst>
        <pc:spChg chg="mod">
          <ac:chgData name="Daniel Khashabi" userId="62390808-c838-45e6-be59-d6fd0d208bc8" providerId="ADAL" clId="{416A73E0-9DD2-4A42-AA02-FF87A70F10A6}" dt="2023-01-31T21:10:17.597" v="53"/>
          <ac:spMkLst>
            <pc:docMk/>
            <pc:sldMk cId="2727753806" sldId="357"/>
            <ac:spMk id="2" creationId="{8D3894F9-C08E-0756-D410-0342524EF565}"/>
          </ac:spMkLst>
        </pc:spChg>
        <pc:spChg chg="mod">
          <ac:chgData name="Daniel Khashabi" userId="62390808-c838-45e6-be59-d6fd0d208bc8" providerId="ADAL" clId="{416A73E0-9DD2-4A42-AA02-FF87A70F10A6}" dt="2023-01-31T21:11:55.614" v="59"/>
          <ac:spMkLst>
            <pc:docMk/>
            <pc:sldMk cId="2727753806" sldId="357"/>
            <ac:spMk id="3" creationId="{C00AF629-642C-A2B0-F97E-BC295603E40F}"/>
          </ac:spMkLst>
        </pc:spChg>
      </pc:sldChg>
      <pc:sldChg chg="modSp new mod">
        <pc:chgData name="Daniel Khashabi" userId="62390808-c838-45e6-be59-d6fd0d208bc8" providerId="ADAL" clId="{416A73E0-9DD2-4A42-AA02-FF87A70F10A6}" dt="2023-01-31T21:10:54.014" v="57" actId="20577"/>
        <pc:sldMkLst>
          <pc:docMk/>
          <pc:sldMk cId="474477046" sldId="358"/>
        </pc:sldMkLst>
        <pc:spChg chg="mod">
          <ac:chgData name="Daniel Khashabi" userId="62390808-c838-45e6-be59-d6fd0d208bc8" providerId="ADAL" clId="{416A73E0-9DD2-4A42-AA02-FF87A70F10A6}" dt="2023-01-31T21:10:28.981" v="55"/>
          <ac:spMkLst>
            <pc:docMk/>
            <pc:sldMk cId="474477046" sldId="358"/>
            <ac:spMk id="2" creationId="{EC4CC475-1CF5-DD8C-D029-64444427AA93}"/>
          </ac:spMkLst>
        </pc:spChg>
        <pc:spChg chg="mod">
          <ac:chgData name="Daniel Khashabi" userId="62390808-c838-45e6-be59-d6fd0d208bc8" providerId="ADAL" clId="{416A73E0-9DD2-4A42-AA02-FF87A70F10A6}" dt="2023-01-31T21:10:54.014" v="57" actId="20577"/>
          <ac:spMkLst>
            <pc:docMk/>
            <pc:sldMk cId="474477046" sldId="358"/>
            <ac:spMk id="3" creationId="{D4E411EE-E16B-90E4-3E37-C7D2317A6BD2}"/>
          </ac:spMkLst>
        </pc:spChg>
      </pc:sldChg>
      <pc:sldChg chg="modSp new mod">
        <pc:chgData name="Daniel Khashabi" userId="62390808-c838-45e6-be59-d6fd0d208bc8" providerId="ADAL" clId="{416A73E0-9DD2-4A42-AA02-FF87A70F10A6}" dt="2023-01-31T21:17:00.911" v="122" actId="20577"/>
        <pc:sldMkLst>
          <pc:docMk/>
          <pc:sldMk cId="2917811773" sldId="359"/>
        </pc:sldMkLst>
        <pc:spChg chg="mod">
          <ac:chgData name="Daniel Khashabi" userId="62390808-c838-45e6-be59-d6fd0d208bc8" providerId="ADAL" clId="{416A73E0-9DD2-4A42-AA02-FF87A70F10A6}" dt="2023-01-31T21:12:27.002" v="80"/>
          <ac:spMkLst>
            <pc:docMk/>
            <pc:sldMk cId="2917811773" sldId="359"/>
            <ac:spMk id="2" creationId="{59970043-F9F9-1AD4-2142-A370EDB373E0}"/>
          </ac:spMkLst>
        </pc:spChg>
        <pc:spChg chg="mod">
          <ac:chgData name="Daniel Khashabi" userId="62390808-c838-45e6-be59-d6fd0d208bc8" providerId="ADAL" clId="{416A73E0-9DD2-4A42-AA02-FF87A70F10A6}" dt="2023-01-31T21:17:00.911" v="122" actId="20577"/>
          <ac:spMkLst>
            <pc:docMk/>
            <pc:sldMk cId="2917811773" sldId="359"/>
            <ac:spMk id="3" creationId="{932EE924-F9A0-E85A-37A7-214345DF558C}"/>
          </ac:spMkLst>
        </pc:spChg>
      </pc:sldChg>
      <pc:sldChg chg="modSp new mod">
        <pc:chgData name="Daniel Khashabi" userId="62390808-c838-45e6-be59-d6fd0d208bc8" providerId="ADAL" clId="{416A73E0-9DD2-4A42-AA02-FF87A70F10A6}" dt="2023-01-31T22:20:56.673" v="207" actId="20577"/>
        <pc:sldMkLst>
          <pc:docMk/>
          <pc:sldMk cId="3805072318" sldId="360"/>
        </pc:sldMkLst>
        <pc:spChg chg="mod">
          <ac:chgData name="Daniel Khashabi" userId="62390808-c838-45e6-be59-d6fd0d208bc8" providerId="ADAL" clId="{416A73E0-9DD2-4A42-AA02-FF87A70F10A6}" dt="2023-01-31T22:20:56.673" v="207" actId="20577"/>
          <ac:spMkLst>
            <pc:docMk/>
            <pc:sldMk cId="3805072318" sldId="360"/>
            <ac:spMk id="3" creationId="{378AFD28-601C-3002-BD5A-4597D3B1F5D6}"/>
          </ac:spMkLst>
        </pc:spChg>
      </pc:sldChg>
      <pc:sldChg chg="modSp new mod">
        <pc:chgData name="Daniel Khashabi" userId="62390808-c838-45e6-be59-d6fd0d208bc8" providerId="ADAL" clId="{416A73E0-9DD2-4A42-AA02-FF87A70F10A6}" dt="2023-02-09T21:53:22.920" v="562" actId="20577"/>
        <pc:sldMkLst>
          <pc:docMk/>
          <pc:sldMk cId="392339979" sldId="361"/>
        </pc:sldMkLst>
        <pc:spChg chg="mod">
          <ac:chgData name="Daniel Khashabi" userId="62390808-c838-45e6-be59-d6fd0d208bc8" providerId="ADAL" clId="{416A73E0-9DD2-4A42-AA02-FF87A70F10A6}" dt="2023-02-09T21:51:38.423" v="251" actId="20577"/>
          <ac:spMkLst>
            <pc:docMk/>
            <pc:sldMk cId="392339979" sldId="361"/>
            <ac:spMk id="2" creationId="{D2485C77-5160-A371-620F-0859EB1A37BA}"/>
          </ac:spMkLst>
        </pc:spChg>
        <pc:spChg chg="mod">
          <ac:chgData name="Daniel Khashabi" userId="62390808-c838-45e6-be59-d6fd0d208bc8" providerId="ADAL" clId="{416A73E0-9DD2-4A42-AA02-FF87A70F10A6}" dt="2023-02-09T21:53:22.920" v="562" actId="20577"/>
          <ac:spMkLst>
            <pc:docMk/>
            <pc:sldMk cId="392339979" sldId="361"/>
            <ac:spMk id="3" creationId="{59A070F7-7C1D-5017-EC2B-E8A9D4F9B0F4}"/>
          </ac:spMkLst>
        </pc:spChg>
      </pc:sldChg>
    </pc:docChg>
  </pc:docChgLst>
  <pc:docChgLst>
    <pc:chgData name="Daniel Khashabi" userId="62390808-c838-45e6-be59-d6fd0d208bc8" providerId="ADAL" clId="{F8E012FC-E876-C949-8EDC-CD5E12A8DED6}"/>
    <pc:docChg chg="undo custSel addSld modSld">
      <pc:chgData name="Daniel Khashabi" userId="62390808-c838-45e6-be59-d6fd0d208bc8" providerId="ADAL" clId="{F8E012FC-E876-C949-8EDC-CD5E12A8DED6}" dt="2023-02-25T17:48:16.251" v="41" actId="20577"/>
      <pc:docMkLst>
        <pc:docMk/>
      </pc:docMkLst>
      <pc:sldChg chg="modSp new mod">
        <pc:chgData name="Daniel Khashabi" userId="62390808-c838-45e6-be59-d6fd0d208bc8" providerId="ADAL" clId="{F8E012FC-E876-C949-8EDC-CD5E12A8DED6}" dt="2023-02-25T17:48:16.251" v="41" actId="20577"/>
        <pc:sldMkLst>
          <pc:docMk/>
          <pc:sldMk cId="3650094938" sldId="362"/>
        </pc:sldMkLst>
        <pc:spChg chg="mod">
          <ac:chgData name="Daniel Khashabi" userId="62390808-c838-45e6-be59-d6fd0d208bc8" providerId="ADAL" clId="{F8E012FC-E876-C949-8EDC-CD5E12A8DED6}" dt="2023-02-25T17:48:16.251" v="41" actId="20577"/>
          <ac:spMkLst>
            <pc:docMk/>
            <pc:sldMk cId="3650094938" sldId="362"/>
            <ac:spMk id="3" creationId="{40094F0B-7315-F8BE-9B79-6618EBD44BDC}"/>
          </ac:spMkLst>
        </pc:spChg>
      </pc:sldChg>
    </pc:docChg>
  </pc:docChgLst>
  <pc:docChgLst>
    <pc:chgData name="Daniel Khashabi" userId="62390808-c838-45e6-be59-d6fd0d208bc8" providerId="ADAL" clId="{8C04EF4B-CE8F-3C4E-B2BA-4E4E2227EDEF}"/>
    <pc:docChg chg="custSel addSld modSld">
      <pc:chgData name="Daniel Khashabi" userId="62390808-c838-45e6-be59-d6fd0d208bc8" providerId="ADAL" clId="{8C04EF4B-CE8F-3C4E-B2BA-4E4E2227EDEF}" dt="2023-04-10T04:00:54.369" v="44" actId="20577"/>
      <pc:docMkLst>
        <pc:docMk/>
      </pc:docMkLst>
      <pc:sldChg chg="add">
        <pc:chgData name="Daniel Khashabi" userId="62390808-c838-45e6-be59-d6fd0d208bc8" providerId="ADAL" clId="{8C04EF4B-CE8F-3C4E-B2BA-4E4E2227EDEF}" dt="2023-03-17T00:17:12.399" v="3"/>
        <pc:sldMkLst>
          <pc:docMk/>
          <pc:sldMk cId="2458244337" sldId="300"/>
        </pc:sldMkLst>
      </pc:sldChg>
      <pc:sldChg chg="modSp add mod">
        <pc:chgData name="Daniel Khashabi" userId="62390808-c838-45e6-be59-d6fd0d208bc8" providerId="ADAL" clId="{8C04EF4B-CE8F-3C4E-B2BA-4E4E2227EDEF}" dt="2023-03-17T00:12:54.151" v="1" actId="27636"/>
        <pc:sldMkLst>
          <pc:docMk/>
          <pc:sldMk cId="2922847201" sldId="373"/>
        </pc:sldMkLst>
        <pc:spChg chg="mod">
          <ac:chgData name="Daniel Khashabi" userId="62390808-c838-45e6-be59-d6fd0d208bc8" providerId="ADAL" clId="{8C04EF4B-CE8F-3C4E-B2BA-4E4E2227EDEF}" dt="2023-03-17T00:12:54.151" v="1" actId="27636"/>
          <ac:spMkLst>
            <pc:docMk/>
            <pc:sldMk cId="2922847201" sldId="373"/>
            <ac:spMk id="642" creationId="{00000000-0000-0000-0000-000000000000}"/>
          </ac:spMkLst>
        </pc:spChg>
      </pc:sldChg>
      <pc:sldChg chg="modSp new mod">
        <pc:chgData name="Daniel Khashabi" userId="62390808-c838-45e6-be59-d6fd0d208bc8" providerId="ADAL" clId="{8C04EF4B-CE8F-3C4E-B2BA-4E4E2227EDEF}" dt="2023-03-30T06:57:52.092" v="10" actId="20577"/>
        <pc:sldMkLst>
          <pc:docMk/>
          <pc:sldMk cId="194281560" sldId="374"/>
        </pc:sldMkLst>
        <pc:spChg chg="mod">
          <ac:chgData name="Daniel Khashabi" userId="62390808-c838-45e6-be59-d6fd0d208bc8" providerId="ADAL" clId="{8C04EF4B-CE8F-3C4E-B2BA-4E4E2227EDEF}" dt="2023-03-30T06:57:52.092" v="10" actId="20577"/>
          <ac:spMkLst>
            <pc:docMk/>
            <pc:sldMk cId="194281560" sldId="374"/>
            <ac:spMk id="3" creationId="{A47D61A9-9D48-C9AD-BD82-0674A3EE323B}"/>
          </ac:spMkLst>
        </pc:spChg>
      </pc:sldChg>
      <pc:sldChg chg="add">
        <pc:chgData name="Daniel Khashabi" userId="62390808-c838-45e6-be59-d6fd0d208bc8" providerId="ADAL" clId="{8C04EF4B-CE8F-3C4E-B2BA-4E4E2227EDEF}" dt="2023-03-17T00:55:44.960" v="4"/>
        <pc:sldMkLst>
          <pc:docMk/>
          <pc:sldMk cId="3602590369" sldId="1970"/>
        </pc:sldMkLst>
      </pc:sldChg>
      <pc:sldChg chg="modSp add mod">
        <pc:chgData name="Daniel Khashabi" userId="62390808-c838-45e6-be59-d6fd0d208bc8" providerId="ADAL" clId="{8C04EF4B-CE8F-3C4E-B2BA-4E4E2227EDEF}" dt="2023-03-17T00:55:45.019" v="5" actId="27636"/>
        <pc:sldMkLst>
          <pc:docMk/>
          <pc:sldMk cId="754482116" sldId="1971"/>
        </pc:sldMkLst>
        <pc:spChg chg="mod">
          <ac:chgData name="Daniel Khashabi" userId="62390808-c838-45e6-be59-d6fd0d208bc8" providerId="ADAL" clId="{8C04EF4B-CE8F-3C4E-B2BA-4E4E2227EDEF}" dt="2023-03-17T00:55:45.019" v="5" actId="27636"/>
          <ac:spMkLst>
            <pc:docMk/>
            <pc:sldMk cId="754482116" sldId="1971"/>
            <ac:spMk id="3" creationId="{BE67A39E-7D83-0097-87B2-641E95F849B4}"/>
          </ac:spMkLst>
        </pc:spChg>
      </pc:sldChg>
      <pc:sldChg chg="modSp add mod">
        <pc:chgData name="Daniel Khashabi" userId="62390808-c838-45e6-be59-d6fd0d208bc8" providerId="ADAL" clId="{8C04EF4B-CE8F-3C4E-B2BA-4E4E2227EDEF}" dt="2023-03-17T00:56:08.148" v="7" actId="27636"/>
        <pc:sldMkLst>
          <pc:docMk/>
          <pc:sldMk cId="3410561619" sldId="1997"/>
        </pc:sldMkLst>
        <pc:spChg chg="mod">
          <ac:chgData name="Daniel Khashabi" userId="62390808-c838-45e6-be59-d6fd0d208bc8" providerId="ADAL" clId="{8C04EF4B-CE8F-3C4E-B2BA-4E4E2227EDEF}" dt="2023-03-17T00:56:08.148" v="7" actId="27636"/>
          <ac:spMkLst>
            <pc:docMk/>
            <pc:sldMk cId="3410561619" sldId="1997"/>
            <ac:spMk id="2" creationId="{BC15B7A8-35AB-AA99-EA9D-2BAD686B63D1}"/>
          </ac:spMkLst>
        </pc:spChg>
      </pc:sldChg>
      <pc:sldChg chg="add">
        <pc:chgData name="Daniel Khashabi" userId="62390808-c838-45e6-be59-d6fd0d208bc8" providerId="ADAL" clId="{8C04EF4B-CE8F-3C4E-B2BA-4E4E2227EDEF}" dt="2023-03-17T01:30:13.029" v="8"/>
        <pc:sldMkLst>
          <pc:docMk/>
          <pc:sldMk cId="145434892" sldId="1998"/>
        </pc:sldMkLst>
      </pc:sldChg>
      <pc:sldChg chg="addSp delSp modSp new mod modClrScheme chgLayout">
        <pc:chgData name="Daniel Khashabi" userId="62390808-c838-45e6-be59-d6fd0d208bc8" providerId="ADAL" clId="{8C04EF4B-CE8F-3C4E-B2BA-4E4E2227EDEF}" dt="2023-04-10T04:00:54.369" v="44" actId="20577"/>
        <pc:sldMkLst>
          <pc:docMk/>
          <pc:sldMk cId="2601764724" sldId="1999"/>
        </pc:sldMkLst>
        <pc:spChg chg="del mod ord">
          <ac:chgData name="Daniel Khashabi" userId="62390808-c838-45e6-be59-d6fd0d208bc8" providerId="ADAL" clId="{8C04EF4B-CE8F-3C4E-B2BA-4E4E2227EDEF}" dt="2023-04-10T04:00:47.185" v="12" actId="700"/>
          <ac:spMkLst>
            <pc:docMk/>
            <pc:sldMk cId="2601764724" sldId="1999"/>
            <ac:spMk id="2" creationId="{5DFF0602-AA50-17D7-988D-C4D8463B98F0}"/>
          </ac:spMkLst>
        </pc:spChg>
        <pc:spChg chg="mod ord">
          <ac:chgData name="Daniel Khashabi" userId="62390808-c838-45e6-be59-d6fd0d208bc8" providerId="ADAL" clId="{8C04EF4B-CE8F-3C4E-B2BA-4E4E2227EDEF}" dt="2023-04-10T04:00:47.185" v="12" actId="700"/>
          <ac:spMkLst>
            <pc:docMk/>
            <pc:sldMk cId="2601764724" sldId="1999"/>
            <ac:spMk id="3" creationId="{F89BDAAC-C33F-DE01-4478-2D64BA648EC2}"/>
          </ac:spMkLst>
        </pc:spChg>
        <pc:spChg chg="add mod ord">
          <ac:chgData name="Daniel Khashabi" userId="62390808-c838-45e6-be59-d6fd0d208bc8" providerId="ADAL" clId="{8C04EF4B-CE8F-3C4E-B2BA-4E4E2227EDEF}" dt="2023-04-10T04:00:52.355" v="42" actId="20577"/>
          <ac:spMkLst>
            <pc:docMk/>
            <pc:sldMk cId="2601764724" sldId="1999"/>
            <ac:spMk id="4" creationId="{4326CC20-98B7-F1CA-9E50-F72A287DD8D5}"/>
          </ac:spMkLst>
        </pc:spChg>
        <pc:spChg chg="add mod ord">
          <ac:chgData name="Daniel Khashabi" userId="62390808-c838-45e6-be59-d6fd0d208bc8" providerId="ADAL" clId="{8C04EF4B-CE8F-3C4E-B2BA-4E4E2227EDEF}" dt="2023-04-10T04:00:54.369" v="44" actId="20577"/>
          <ac:spMkLst>
            <pc:docMk/>
            <pc:sldMk cId="2601764724" sldId="1999"/>
            <ac:spMk id="5" creationId="{728CEC81-2690-CB1F-9D7A-BD02662CC956}"/>
          </ac:spMkLst>
        </pc:spChg>
      </pc:sldChg>
    </pc:docChg>
  </pc:docChgLst>
  <pc:docChgLst>
    <pc:chgData name="Daniel Khashabi" userId="S::dkhasha1@jh.edu::62390808-c838-45e6-be59-d6fd0d208bc8" providerId="AD" clId="Web-{01E00E4D-FB00-BF66-F0DD-29890761B934}"/>
    <pc:docChg chg="addSld delSld modSld addMainMaster">
      <pc:chgData name="Daniel Khashabi" userId="S::dkhasha1@jh.edu::62390808-c838-45e6-be59-d6fd0d208bc8" providerId="AD" clId="Web-{01E00E4D-FB00-BF66-F0DD-29890761B934}" dt="2023-01-04T13:54:55.274" v="81" actId="20577"/>
      <pc:docMkLst>
        <pc:docMk/>
      </pc:docMkLst>
      <pc:sldChg chg="del">
        <pc:chgData name="Daniel Khashabi" userId="S::dkhasha1@jh.edu::62390808-c838-45e6-be59-d6fd0d208bc8" providerId="AD" clId="Web-{01E00E4D-FB00-BF66-F0DD-29890761B934}" dt="2023-01-04T13:53:56.895" v="53"/>
        <pc:sldMkLst>
          <pc:docMk/>
          <pc:sldMk cId="2458244337" sldId="300"/>
        </pc:sldMkLst>
      </pc:sldChg>
      <pc:sldChg chg="modSp">
        <pc:chgData name="Daniel Khashabi" userId="S::dkhasha1@jh.edu::62390808-c838-45e6-be59-d6fd0d208bc8" providerId="AD" clId="Web-{01E00E4D-FB00-BF66-F0DD-29890761B934}" dt="2023-01-04T13:54:13.755" v="70" actId="20577"/>
        <pc:sldMkLst>
          <pc:docMk/>
          <pc:sldMk cId="0" sldId="301"/>
        </pc:sldMkLst>
        <pc:spChg chg="mod">
          <ac:chgData name="Daniel Khashabi" userId="S::dkhasha1@jh.edu::62390808-c838-45e6-be59-d6fd0d208bc8" providerId="AD" clId="Web-{01E00E4D-FB00-BF66-F0DD-29890761B934}" dt="2023-01-04T13:54:13.755" v="70" actId="20577"/>
          <ac:spMkLst>
            <pc:docMk/>
            <pc:sldMk cId="0" sldId="301"/>
            <ac:spMk id="59" creationId="{00000000-0000-0000-0000-000000000000}"/>
          </ac:spMkLst>
        </pc:spChg>
      </pc:sldChg>
      <pc:sldChg chg="add">
        <pc:chgData name="Daniel Khashabi" userId="S::dkhasha1@jh.edu::62390808-c838-45e6-be59-d6fd0d208bc8" providerId="AD" clId="Web-{01E00E4D-FB00-BF66-F0DD-29890761B934}" dt="2023-01-04T13:53:37.346" v="0"/>
        <pc:sldMkLst>
          <pc:docMk/>
          <pc:sldMk cId="91276258" sldId="302"/>
        </pc:sldMkLst>
      </pc:sldChg>
      <pc:sldChg chg="add">
        <pc:chgData name="Daniel Khashabi" userId="S::dkhasha1@jh.edu::62390808-c838-45e6-be59-d6fd0d208bc8" providerId="AD" clId="Web-{01E00E4D-FB00-BF66-F0DD-29890761B934}" dt="2023-01-04T13:53:37.456" v="1"/>
        <pc:sldMkLst>
          <pc:docMk/>
          <pc:sldMk cId="2745202314" sldId="303"/>
        </pc:sldMkLst>
      </pc:sldChg>
      <pc:sldChg chg="add">
        <pc:chgData name="Daniel Khashabi" userId="S::dkhasha1@jh.edu::62390808-c838-45e6-be59-d6fd0d208bc8" providerId="AD" clId="Web-{01E00E4D-FB00-BF66-F0DD-29890761B934}" dt="2023-01-04T13:53:37.581" v="2"/>
        <pc:sldMkLst>
          <pc:docMk/>
          <pc:sldMk cId="2364062880" sldId="304"/>
        </pc:sldMkLst>
      </pc:sldChg>
      <pc:sldChg chg="add">
        <pc:chgData name="Daniel Khashabi" userId="S::dkhasha1@jh.edu::62390808-c838-45e6-be59-d6fd0d208bc8" providerId="AD" clId="Web-{01E00E4D-FB00-BF66-F0DD-29890761B934}" dt="2023-01-04T13:53:37.612" v="3"/>
        <pc:sldMkLst>
          <pc:docMk/>
          <pc:sldMk cId="3922645461" sldId="305"/>
        </pc:sldMkLst>
      </pc:sldChg>
      <pc:sldChg chg="add">
        <pc:chgData name="Daniel Khashabi" userId="S::dkhasha1@jh.edu::62390808-c838-45e6-be59-d6fd0d208bc8" providerId="AD" clId="Web-{01E00E4D-FB00-BF66-F0DD-29890761B934}" dt="2023-01-04T13:53:37.753" v="4"/>
        <pc:sldMkLst>
          <pc:docMk/>
          <pc:sldMk cId="1091588261" sldId="306"/>
        </pc:sldMkLst>
      </pc:sldChg>
      <pc:sldChg chg="add">
        <pc:chgData name="Daniel Khashabi" userId="S::dkhasha1@jh.edu::62390808-c838-45e6-be59-d6fd0d208bc8" providerId="AD" clId="Web-{01E00E4D-FB00-BF66-F0DD-29890761B934}" dt="2023-01-04T13:53:37.987" v="5"/>
        <pc:sldMkLst>
          <pc:docMk/>
          <pc:sldMk cId="4184814329" sldId="307"/>
        </pc:sldMkLst>
      </pc:sldChg>
      <pc:sldChg chg="add">
        <pc:chgData name="Daniel Khashabi" userId="S::dkhasha1@jh.edu::62390808-c838-45e6-be59-d6fd0d208bc8" providerId="AD" clId="Web-{01E00E4D-FB00-BF66-F0DD-29890761B934}" dt="2023-01-04T13:53:38.128" v="6"/>
        <pc:sldMkLst>
          <pc:docMk/>
          <pc:sldMk cId="3885357863" sldId="308"/>
        </pc:sldMkLst>
      </pc:sldChg>
      <pc:sldChg chg="add">
        <pc:chgData name="Daniel Khashabi" userId="S::dkhasha1@jh.edu::62390808-c838-45e6-be59-d6fd0d208bc8" providerId="AD" clId="Web-{01E00E4D-FB00-BF66-F0DD-29890761B934}" dt="2023-01-04T13:53:38.175" v="7"/>
        <pc:sldMkLst>
          <pc:docMk/>
          <pc:sldMk cId="872696958" sldId="309"/>
        </pc:sldMkLst>
      </pc:sldChg>
      <pc:sldChg chg="add">
        <pc:chgData name="Daniel Khashabi" userId="S::dkhasha1@jh.edu::62390808-c838-45e6-be59-d6fd0d208bc8" providerId="AD" clId="Web-{01E00E4D-FB00-BF66-F0DD-29890761B934}" dt="2023-01-04T13:53:38.190" v="8"/>
        <pc:sldMkLst>
          <pc:docMk/>
          <pc:sldMk cId="2137544558" sldId="310"/>
        </pc:sldMkLst>
      </pc:sldChg>
      <pc:sldChg chg="add">
        <pc:chgData name="Daniel Khashabi" userId="S::dkhasha1@jh.edu::62390808-c838-45e6-be59-d6fd0d208bc8" providerId="AD" clId="Web-{01E00E4D-FB00-BF66-F0DD-29890761B934}" dt="2023-01-04T13:53:38.253" v="9"/>
        <pc:sldMkLst>
          <pc:docMk/>
          <pc:sldMk cId="1345491894" sldId="311"/>
        </pc:sldMkLst>
      </pc:sldChg>
      <pc:sldChg chg="add">
        <pc:chgData name="Daniel Khashabi" userId="S::dkhasha1@jh.edu::62390808-c838-45e6-be59-d6fd0d208bc8" providerId="AD" clId="Web-{01E00E4D-FB00-BF66-F0DD-29890761B934}" dt="2023-01-04T13:53:38.315" v="10"/>
        <pc:sldMkLst>
          <pc:docMk/>
          <pc:sldMk cId="250046260" sldId="312"/>
        </pc:sldMkLst>
      </pc:sldChg>
      <pc:sldChg chg="add">
        <pc:chgData name="Daniel Khashabi" userId="S::dkhasha1@jh.edu::62390808-c838-45e6-be59-d6fd0d208bc8" providerId="AD" clId="Web-{01E00E4D-FB00-BF66-F0DD-29890761B934}" dt="2023-01-04T13:53:38.409" v="11"/>
        <pc:sldMkLst>
          <pc:docMk/>
          <pc:sldMk cId="3395363414" sldId="313"/>
        </pc:sldMkLst>
      </pc:sldChg>
      <pc:sldChg chg="add">
        <pc:chgData name="Daniel Khashabi" userId="S::dkhasha1@jh.edu::62390808-c838-45e6-be59-d6fd0d208bc8" providerId="AD" clId="Web-{01E00E4D-FB00-BF66-F0DD-29890761B934}" dt="2023-01-04T13:53:38.472" v="12"/>
        <pc:sldMkLst>
          <pc:docMk/>
          <pc:sldMk cId="3440887702" sldId="314"/>
        </pc:sldMkLst>
      </pc:sldChg>
      <pc:sldChg chg="add">
        <pc:chgData name="Daniel Khashabi" userId="S::dkhasha1@jh.edu::62390808-c838-45e6-be59-d6fd0d208bc8" providerId="AD" clId="Web-{01E00E4D-FB00-BF66-F0DD-29890761B934}" dt="2023-01-04T13:53:38.518" v="13"/>
        <pc:sldMkLst>
          <pc:docMk/>
          <pc:sldMk cId="933184823" sldId="315"/>
        </pc:sldMkLst>
      </pc:sldChg>
      <pc:sldChg chg="add">
        <pc:chgData name="Daniel Khashabi" userId="S::dkhasha1@jh.edu::62390808-c838-45e6-be59-d6fd0d208bc8" providerId="AD" clId="Web-{01E00E4D-FB00-BF66-F0DD-29890761B934}" dt="2023-01-04T13:53:38.534" v="14"/>
        <pc:sldMkLst>
          <pc:docMk/>
          <pc:sldMk cId="2162930492" sldId="316"/>
        </pc:sldMkLst>
      </pc:sldChg>
      <pc:sldChg chg="add">
        <pc:chgData name="Daniel Khashabi" userId="S::dkhasha1@jh.edu::62390808-c838-45e6-be59-d6fd0d208bc8" providerId="AD" clId="Web-{01E00E4D-FB00-BF66-F0DD-29890761B934}" dt="2023-01-04T13:53:38.706" v="15"/>
        <pc:sldMkLst>
          <pc:docMk/>
          <pc:sldMk cId="560371623" sldId="317"/>
        </pc:sldMkLst>
      </pc:sldChg>
      <pc:sldChg chg="add">
        <pc:chgData name="Daniel Khashabi" userId="S::dkhasha1@jh.edu::62390808-c838-45e6-be59-d6fd0d208bc8" providerId="AD" clId="Web-{01E00E4D-FB00-BF66-F0DD-29890761B934}" dt="2023-01-04T13:53:38.800" v="16"/>
        <pc:sldMkLst>
          <pc:docMk/>
          <pc:sldMk cId="3488841553" sldId="318"/>
        </pc:sldMkLst>
      </pc:sldChg>
      <pc:sldChg chg="add">
        <pc:chgData name="Daniel Khashabi" userId="S::dkhasha1@jh.edu::62390808-c838-45e6-be59-d6fd0d208bc8" providerId="AD" clId="Web-{01E00E4D-FB00-BF66-F0DD-29890761B934}" dt="2023-01-04T13:53:38.893" v="17"/>
        <pc:sldMkLst>
          <pc:docMk/>
          <pc:sldMk cId="632286875" sldId="319"/>
        </pc:sldMkLst>
      </pc:sldChg>
      <pc:sldChg chg="add">
        <pc:chgData name="Daniel Khashabi" userId="S::dkhasha1@jh.edu::62390808-c838-45e6-be59-d6fd0d208bc8" providerId="AD" clId="Web-{01E00E4D-FB00-BF66-F0DD-29890761B934}" dt="2023-01-04T13:53:38.925" v="18"/>
        <pc:sldMkLst>
          <pc:docMk/>
          <pc:sldMk cId="456874517" sldId="320"/>
        </pc:sldMkLst>
      </pc:sldChg>
      <pc:sldChg chg="add">
        <pc:chgData name="Daniel Khashabi" userId="S::dkhasha1@jh.edu::62390808-c838-45e6-be59-d6fd0d208bc8" providerId="AD" clId="Web-{01E00E4D-FB00-BF66-F0DD-29890761B934}" dt="2023-01-04T13:53:39.097" v="19"/>
        <pc:sldMkLst>
          <pc:docMk/>
          <pc:sldMk cId="111949551" sldId="321"/>
        </pc:sldMkLst>
      </pc:sldChg>
      <pc:sldChg chg="add">
        <pc:chgData name="Daniel Khashabi" userId="S::dkhasha1@jh.edu::62390808-c838-45e6-be59-d6fd0d208bc8" providerId="AD" clId="Web-{01E00E4D-FB00-BF66-F0DD-29890761B934}" dt="2023-01-04T13:53:39.268" v="20"/>
        <pc:sldMkLst>
          <pc:docMk/>
          <pc:sldMk cId="3467892696" sldId="322"/>
        </pc:sldMkLst>
      </pc:sldChg>
      <pc:sldChg chg="add">
        <pc:chgData name="Daniel Khashabi" userId="S::dkhasha1@jh.edu::62390808-c838-45e6-be59-d6fd0d208bc8" providerId="AD" clId="Web-{01E00E4D-FB00-BF66-F0DD-29890761B934}" dt="2023-01-04T13:53:39.440" v="21"/>
        <pc:sldMkLst>
          <pc:docMk/>
          <pc:sldMk cId="3693694447" sldId="323"/>
        </pc:sldMkLst>
      </pc:sldChg>
      <pc:sldChg chg="add">
        <pc:chgData name="Daniel Khashabi" userId="S::dkhasha1@jh.edu::62390808-c838-45e6-be59-d6fd0d208bc8" providerId="AD" clId="Web-{01E00E4D-FB00-BF66-F0DD-29890761B934}" dt="2023-01-04T13:53:39.706" v="22"/>
        <pc:sldMkLst>
          <pc:docMk/>
          <pc:sldMk cId="1741627471" sldId="324"/>
        </pc:sldMkLst>
      </pc:sldChg>
      <pc:sldChg chg="add">
        <pc:chgData name="Daniel Khashabi" userId="S::dkhasha1@jh.edu::62390808-c838-45e6-be59-d6fd0d208bc8" providerId="AD" clId="Web-{01E00E4D-FB00-BF66-F0DD-29890761B934}" dt="2023-01-04T13:53:39.847" v="23"/>
        <pc:sldMkLst>
          <pc:docMk/>
          <pc:sldMk cId="783771485" sldId="325"/>
        </pc:sldMkLst>
      </pc:sldChg>
      <pc:sldChg chg="add">
        <pc:chgData name="Daniel Khashabi" userId="S::dkhasha1@jh.edu::62390808-c838-45e6-be59-d6fd0d208bc8" providerId="AD" clId="Web-{01E00E4D-FB00-BF66-F0DD-29890761B934}" dt="2023-01-04T13:53:40.066" v="24"/>
        <pc:sldMkLst>
          <pc:docMk/>
          <pc:sldMk cId="381484087" sldId="326"/>
        </pc:sldMkLst>
      </pc:sldChg>
      <pc:sldChg chg="add">
        <pc:chgData name="Daniel Khashabi" userId="S::dkhasha1@jh.edu::62390808-c838-45e6-be59-d6fd0d208bc8" providerId="AD" clId="Web-{01E00E4D-FB00-BF66-F0DD-29890761B934}" dt="2023-01-04T13:53:40.159" v="25"/>
        <pc:sldMkLst>
          <pc:docMk/>
          <pc:sldMk cId="2761878361" sldId="327"/>
        </pc:sldMkLst>
      </pc:sldChg>
      <pc:sldChg chg="add">
        <pc:chgData name="Daniel Khashabi" userId="S::dkhasha1@jh.edu::62390808-c838-45e6-be59-d6fd0d208bc8" providerId="AD" clId="Web-{01E00E4D-FB00-BF66-F0DD-29890761B934}" dt="2023-01-04T13:53:40.394" v="26"/>
        <pc:sldMkLst>
          <pc:docMk/>
          <pc:sldMk cId="814921867" sldId="328"/>
        </pc:sldMkLst>
      </pc:sldChg>
      <pc:sldChg chg="add">
        <pc:chgData name="Daniel Khashabi" userId="S::dkhasha1@jh.edu::62390808-c838-45e6-be59-d6fd0d208bc8" providerId="AD" clId="Web-{01E00E4D-FB00-BF66-F0DD-29890761B934}" dt="2023-01-04T13:53:40.565" v="27"/>
        <pc:sldMkLst>
          <pc:docMk/>
          <pc:sldMk cId="677055202" sldId="329"/>
        </pc:sldMkLst>
      </pc:sldChg>
      <pc:sldChg chg="add">
        <pc:chgData name="Daniel Khashabi" userId="S::dkhasha1@jh.edu::62390808-c838-45e6-be59-d6fd0d208bc8" providerId="AD" clId="Web-{01E00E4D-FB00-BF66-F0DD-29890761B934}" dt="2023-01-04T13:53:40.675" v="28"/>
        <pc:sldMkLst>
          <pc:docMk/>
          <pc:sldMk cId="193594168" sldId="330"/>
        </pc:sldMkLst>
      </pc:sldChg>
      <pc:sldChg chg="add">
        <pc:chgData name="Daniel Khashabi" userId="S::dkhasha1@jh.edu::62390808-c838-45e6-be59-d6fd0d208bc8" providerId="AD" clId="Web-{01E00E4D-FB00-BF66-F0DD-29890761B934}" dt="2023-01-04T13:53:40.769" v="29"/>
        <pc:sldMkLst>
          <pc:docMk/>
          <pc:sldMk cId="2596575553" sldId="331"/>
        </pc:sldMkLst>
      </pc:sldChg>
      <pc:sldChg chg="add">
        <pc:chgData name="Daniel Khashabi" userId="S::dkhasha1@jh.edu::62390808-c838-45e6-be59-d6fd0d208bc8" providerId="AD" clId="Web-{01E00E4D-FB00-BF66-F0DD-29890761B934}" dt="2023-01-04T13:53:40.940" v="30"/>
        <pc:sldMkLst>
          <pc:docMk/>
          <pc:sldMk cId="1685832660" sldId="332"/>
        </pc:sldMkLst>
      </pc:sldChg>
      <pc:sldChg chg="add">
        <pc:chgData name="Daniel Khashabi" userId="S::dkhasha1@jh.edu::62390808-c838-45e6-be59-d6fd0d208bc8" providerId="AD" clId="Web-{01E00E4D-FB00-BF66-F0DD-29890761B934}" dt="2023-01-04T13:53:41.003" v="31"/>
        <pc:sldMkLst>
          <pc:docMk/>
          <pc:sldMk cId="878952293" sldId="333"/>
        </pc:sldMkLst>
      </pc:sldChg>
      <pc:sldChg chg="add">
        <pc:chgData name="Daniel Khashabi" userId="S::dkhasha1@jh.edu::62390808-c838-45e6-be59-d6fd0d208bc8" providerId="AD" clId="Web-{01E00E4D-FB00-BF66-F0DD-29890761B934}" dt="2023-01-04T13:53:41.034" v="32"/>
        <pc:sldMkLst>
          <pc:docMk/>
          <pc:sldMk cId="4171394539" sldId="334"/>
        </pc:sldMkLst>
      </pc:sldChg>
      <pc:sldChg chg="add">
        <pc:chgData name="Daniel Khashabi" userId="S::dkhasha1@jh.edu::62390808-c838-45e6-be59-d6fd0d208bc8" providerId="AD" clId="Web-{01E00E4D-FB00-BF66-F0DD-29890761B934}" dt="2023-01-04T13:53:41.112" v="33"/>
        <pc:sldMkLst>
          <pc:docMk/>
          <pc:sldMk cId="3198350041" sldId="335"/>
        </pc:sldMkLst>
      </pc:sldChg>
      <pc:sldChg chg="add">
        <pc:chgData name="Daniel Khashabi" userId="S::dkhasha1@jh.edu::62390808-c838-45e6-be59-d6fd0d208bc8" providerId="AD" clId="Web-{01E00E4D-FB00-BF66-F0DD-29890761B934}" dt="2023-01-04T13:53:41.190" v="34"/>
        <pc:sldMkLst>
          <pc:docMk/>
          <pc:sldMk cId="3197167931" sldId="336"/>
        </pc:sldMkLst>
      </pc:sldChg>
      <pc:sldChg chg="add">
        <pc:chgData name="Daniel Khashabi" userId="S::dkhasha1@jh.edu::62390808-c838-45e6-be59-d6fd0d208bc8" providerId="AD" clId="Web-{01E00E4D-FB00-BF66-F0DD-29890761B934}" dt="2023-01-04T13:53:41.222" v="35"/>
        <pc:sldMkLst>
          <pc:docMk/>
          <pc:sldMk cId="3395587152" sldId="337"/>
        </pc:sldMkLst>
      </pc:sldChg>
      <pc:sldChg chg="add">
        <pc:chgData name="Daniel Khashabi" userId="S::dkhasha1@jh.edu::62390808-c838-45e6-be59-d6fd0d208bc8" providerId="AD" clId="Web-{01E00E4D-FB00-BF66-F0DD-29890761B934}" dt="2023-01-04T13:53:41.253" v="36"/>
        <pc:sldMkLst>
          <pc:docMk/>
          <pc:sldMk cId="2175576911" sldId="338"/>
        </pc:sldMkLst>
      </pc:sldChg>
      <pc:sldChg chg="add">
        <pc:chgData name="Daniel Khashabi" userId="S::dkhasha1@jh.edu::62390808-c838-45e6-be59-d6fd0d208bc8" providerId="AD" clId="Web-{01E00E4D-FB00-BF66-F0DD-29890761B934}" dt="2023-01-04T13:53:41.300" v="37"/>
        <pc:sldMkLst>
          <pc:docMk/>
          <pc:sldMk cId="1998146662" sldId="339"/>
        </pc:sldMkLst>
      </pc:sldChg>
      <pc:sldChg chg="add">
        <pc:chgData name="Daniel Khashabi" userId="S::dkhasha1@jh.edu::62390808-c838-45e6-be59-d6fd0d208bc8" providerId="AD" clId="Web-{01E00E4D-FB00-BF66-F0DD-29890761B934}" dt="2023-01-04T13:53:41.519" v="38"/>
        <pc:sldMkLst>
          <pc:docMk/>
          <pc:sldMk cId="2088594982" sldId="340"/>
        </pc:sldMkLst>
      </pc:sldChg>
      <pc:sldChg chg="add">
        <pc:chgData name="Daniel Khashabi" userId="S::dkhasha1@jh.edu::62390808-c838-45e6-be59-d6fd0d208bc8" providerId="AD" clId="Web-{01E00E4D-FB00-BF66-F0DD-29890761B934}" dt="2023-01-04T13:53:41.566" v="39"/>
        <pc:sldMkLst>
          <pc:docMk/>
          <pc:sldMk cId="2932929895" sldId="341"/>
        </pc:sldMkLst>
      </pc:sldChg>
      <pc:sldChg chg="add">
        <pc:chgData name="Daniel Khashabi" userId="S::dkhasha1@jh.edu::62390808-c838-45e6-be59-d6fd0d208bc8" providerId="AD" clId="Web-{01E00E4D-FB00-BF66-F0DD-29890761B934}" dt="2023-01-04T13:53:41.581" v="40"/>
        <pc:sldMkLst>
          <pc:docMk/>
          <pc:sldMk cId="3194257165" sldId="342"/>
        </pc:sldMkLst>
      </pc:sldChg>
      <pc:sldChg chg="add">
        <pc:chgData name="Daniel Khashabi" userId="S::dkhasha1@jh.edu::62390808-c838-45e6-be59-d6fd0d208bc8" providerId="AD" clId="Web-{01E00E4D-FB00-BF66-F0DD-29890761B934}" dt="2023-01-04T13:53:41.644" v="41"/>
        <pc:sldMkLst>
          <pc:docMk/>
          <pc:sldMk cId="1450084041" sldId="343"/>
        </pc:sldMkLst>
      </pc:sldChg>
      <pc:sldChg chg="add">
        <pc:chgData name="Daniel Khashabi" userId="S::dkhasha1@jh.edu::62390808-c838-45e6-be59-d6fd0d208bc8" providerId="AD" clId="Web-{01E00E4D-FB00-BF66-F0DD-29890761B934}" dt="2023-01-04T13:53:41.987" v="42"/>
        <pc:sldMkLst>
          <pc:docMk/>
          <pc:sldMk cId="1301645017" sldId="344"/>
        </pc:sldMkLst>
      </pc:sldChg>
      <pc:sldChg chg="add">
        <pc:chgData name="Daniel Khashabi" userId="S::dkhasha1@jh.edu::62390808-c838-45e6-be59-d6fd0d208bc8" providerId="AD" clId="Web-{01E00E4D-FB00-BF66-F0DD-29890761B934}" dt="2023-01-04T13:53:42.159" v="43"/>
        <pc:sldMkLst>
          <pc:docMk/>
          <pc:sldMk cId="2702964950" sldId="345"/>
        </pc:sldMkLst>
      </pc:sldChg>
      <pc:sldChg chg="add">
        <pc:chgData name="Daniel Khashabi" userId="S::dkhasha1@jh.edu::62390808-c838-45e6-be59-d6fd0d208bc8" providerId="AD" clId="Web-{01E00E4D-FB00-BF66-F0DD-29890761B934}" dt="2023-01-04T13:53:42.409" v="44"/>
        <pc:sldMkLst>
          <pc:docMk/>
          <pc:sldMk cId="3880818749" sldId="346"/>
        </pc:sldMkLst>
      </pc:sldChg>
      <pc:sldChg chg="add">
        <pc:chgData name="Daniel Khashabi" userId="S::dkhasha1@jh.edu::62390808-c838-45e6-be59-d6fd0d208bc8" providerId="AD" clId="Web-{01E00E4D-FB00-BF66-F0DD-29890761B934}" dt="2023-01-04T13:53:42.456" v="45"/>
        <pc:sldMkLst>
          <pc:docMk/>
          <pc:sldMk cId="1441136626" sldId="347"/>
        </pc:sldMkLst>
      </pc:sldChg>
      <pc:sldChg chg="add">
        <pc:chgData name="Daniel Khashabi" userId="S::dkhasha1@jh.edu::62390808-c838-45e6-be59-d6fd0d208bc8" providerId="AD" clId="Web-{01E00E4D-FB00-BF66-F0DD-29890761B934}" dt="2023-01-04T13:53:42.566" v="46"/>
        <pc:sldMkLst>
          <pc:docMk/>
          <pc:sldMk cId="908746165" sldId="348"/>
        </pc:sldMkLst>
      </pc:sldChg>
      <pc:sldChg chg="add">
        <pc:chgData name="Daniel Khashabi" userId="S::dkhasha1@jh.edu::62390808-c838-45e6-be59-d6fd0d208bc8" providerId="AD" clId="Web-{01E00E4D-FB00-BF66-F0DD-29890761B934}" dt="2023-01-04T13:53:42.769" v="47"/>
        <pc:sldMkLst>
          <pc:docMk/>
          <pc:sldMk cId="679298290" sldId="349"/>
        </pc:sldMkLst>
      </pc:sldChg>
      <pc:sldChg chg="add">
        <pc:chgData name="Daniel Khashabi" userId="S::dkhasha1@jh.edu::62390808-c838-45e6-be59-d6fd0d208bc8" providerId="AD" clId="Web-{01E00E4D-FB00-BF66-F0DD-29890761B934}" dt="2023-01-04T13:53:42.941" v="48"/>
        <pc:sldMkLst>
          <pc:docMk/>
          <pc:sldMk cId="2204340937" sldId="350"/>
        </pc:sldMkLst>
      </pc:sldChg>
      <pc:sldChg chg="add">
        <pc:chgData name="Daniel Khashabi" userId="S::dkhasha1@jh.edu::62390808-c838-45e6-be59-d6fd0d208bc8" providerId="AD" clId="Web-{01E00E4D-FB00-BF66-F0DD-29890761B934}" dt="2023-01-04T13:53:42.987" v="49"/>
        <pc:sldMkLst>
          <pc:docMk/>
          <pc:sldMk cId="4005374595" sldId="351"/>
        </pc:sldMkLst>
      </pc:sldChg>
      <pc:sldChg chg="add">
        <pc:chgData name="Daniel Khashabi" userId="S::dkhasha1@jh.edu::62390808-c838-45e6-be59-d6fd0d208bc8" providerId="AD" clId="Web-{01E00E4D-FB00-BF66-F0DD-29890761B934}" dt="2023-01-04T13:53:43.081" v="50"/>
        <pc:sldMkLst>
          <pc:docMk/>
          <pc:sldMk cId="4070635019" sldId="352"/>
        </pc:sldMkLst>
      </pc:sldChg>
      <pc:sldChg chg="add">
        <pc:chgData name="Daniel Khashabi" userId="S::dkhasha1@jh.edu::62390808-c838-45e6-be59-d6fd0d208bc8" providerId="AD" clId="Web-{01E00E4D-FB00-BF66-F0DD-29890761B934}" dt="2023-01-04T13:53:43.206" v="51"/>
        <pc:sldMkLst>
          <pc:docMk/>
          <pc:sldMk cId="2942900391" sldId="353"/>
        </pc:sldMkLst>
      </pc:sldChg>
      <pc:sldChg chg="add">
        <pc:chgData name="Daniel Khashabi" userId="S::dkhasha1@jh.edu::62390808-c838-45e6-be59-d6fd0d208bc8" providerId="AD" clId="Web-{01E00E4D-FB00-BF66-F0DD-29890761B934}" dt="2023-01-04T13:53:43.253" v="52"/>
        <pc:sldMkLst>
          <pc:docMk/>
          <pc:sldMk cId="1644118395" sldId="354"/>
        </pc:sldMkLst>
      </pc:sldChg>
      <pc:sldChg chg="modSp new">
        <pc:chgData name="Daniel Khashabi" userId="S::dkhasha1@jh.edu::62390808-c838-45e6-be59-d6fd0d208bc8" providerId="AD" clId="Web-{01E00E4D-FB00-BF66-F0DD-29890761B934}" dt="2023-01-04T13:54:55.274" v="81" actId="20577"/>
        <pc:sldMkLst>
          <pc:docMk/>
          <pc:sldMk cId="1713258076" sldId="355"/>
        </pc:sldMkLst>
        <pc:spChg chg="mod">
          <ac:chgData name="Daniel Khashabi" userId="S::dkhasha1@jh.edu::62390808-c838-45e6-be59-d6fd0d208bc8" providerId="AD" clId="Web-{01E00E4D-FB00-BF66-F0DD-29890761B934}" dt="2023-01-04T13:54:55.274" v="81" actId="20577"/>
          <ac:spMkLst>
            <pc:docMk/>
            <pc:sldMk cId="1713258076" sldId="355"/>
            <ac:spMk id="3" creationId="{A6D23E6D-6E60-32FB-3012-C458184DD731}"/>
          </ac:spMkLst>
        </pc:spChg>
      </pc:sldChg>
      <pc:sldMasterChg chg="add addSldLayout">
        <pc:chgData name="Daniel Khashabi" userId="S::dkhasha1@jh.edu::62390808-c838-45e6-be59-d6fd0d208bc8" providerId="AD" clId="Web-{01E00E4D-FB00-BF66-F0DD-29890761B934}" dt="2023-01-04T13:53:37.346" v="0"/>
        <pc:sldMasterMkLst>
          <pc:docMk/>
          <pc:sldMasterMk cId="0" sldId="2147483648"/>
        </pc:sldMasterMkLst>
        <pc:sldLayoutChg chg="add">
          <pc:chgData name="Daniel Khashabi" userId="S::dkhasha1@jh.edu::62390808-c838-45e6-be59-d6fd0d208bc8" providerId="AD" clId="Web-{01E00E4D-FB00-BF66-F0DD-29890761B934}" dt="2023-01-04T13:53:37.346" v="0"/>
          <pc:sldLayoutMkLst>
            <pc:docMk/>
            <pc:sldMasterMk cId="0" sldId="2147483648"/>
            <pc:sldLayoutMk cId="2659003530" sldId="2147483691"/>
          </pc:sldLayoutMkLst>
        </pc:sldLayoutChg>
        <pc:sldLayoutChg chg="add">
          <pc:chgData name="Daniel Khashabi" userId="S::dkhasha1@jh.edu::62390808-c838-45e6-be59-d6fd0d208bc8" providerId="AD" clId="Web-{01E00E4D-FB00-BF66-F0DD-29890761B934}" dt="2023-01-04T13:53:37.346" v="0"/>
          <pc:sldLayoutMkLst>
            <pc:docMk/>
            <pc:sldMasterMk cId="0" sldId="2147483648"/>
            <pc:sldLayoutMk cId="494830364" sldId="2147483694"/>
          </pc:sldLayoutMkLst>
        </pc:sldLayoutChg>
        <pc:sldLayoutChg chg="add">
          <pc:chgData name="Daniel Khashabi" userId="S::dkhasha1@jh.edu::62390808-c838-45e6-be59-d6fd0d208bc8" providerId="AD" clId="Web-{01E00E4D-FB00-BF66-F0DD-29890761B934}" dt="2023-01-04T13:53:37.346" v="0"/>
          <pc:sldLayoutMkLst>
            <pc:docMk/>
            <pc:sldMasterMk cId="0" sldId="2147483648"/>
            <pc:sldLayoutMk cId="1889972675" sldId="2147483706"/>
          </pc:sldLayoutMkLst>
        </pc:sldLayoutChg>
        <pc:sldLayoutChg chg="add">
          <pc:chgData name="Daniel Khashabi" userId="S::dkhasha1@jh.edu::62390808-c838-45e6-be59-d6fd0d208bc8" providerId="AD" clId="Web-{01E00E4D-FB00-BF66-F0DD-29890761B934}" dt="2023-01-04T13:53:37.346" v="0"/>
          <pc:sldLayoutMkLst>
            <pc:docMk/>
            <pc:sldMasterMk cId="0" sldId="2147483648"/>
            <pc:sldLayoutMk cId="375281839" sldId="2147483710"/>
          </pc:sldLayoutMkLst>
        </pc:sldLayoutChg>
        <pc:sldLayoutChg chg="add">
          <pc:chgData name="Daniel Khashabi" userId="S::dkhasha1@jh.edu::62390808-c838-45e6-be59-d6fd0d208bc8" providerId="AD" clId="Web-{01E00E4D-FB00-BF66-F0DD-29890761B934}" dt="2023-01-04T13:53:37.346" v="0"/>
          <pc:sldLayoutMkLst>
            <pc:docMk/>
            <pc:sldMasterMk cId="0" sldId="2147483648"/>
            <pc:sldLayoutMk cId="2546696075" sldId="2147483714"/>
          </pc:sldLayoutMkLst>
        </pc:sldLayoutChg>
        <pc:sldLayoutChg chg="add">
          <pc:chgData name="Daniel Khashabi" userId="S::dkhasha1@jh.edu::62390808-c838-45e6-be59-d6fd0d208bc8" providerId="AD" clId="Web-{01E00E4D-FB00-BF66-F0DD-29890761B934}" dt="2023-01-04T13:53:37.346" v="0"/>
          <pc:sldLayoutMkLst>
            <pc:docMk/>
            <pc:sldMasterMk cId="0" sldId="2147483648"/>
            <pc:sldLayoutMk cId="2288568577" sldId="2147483715"/>
          </pc:sldLayoutMkLst>
        </pc:sldLayoutChg>
        <pc:sldLayoutChg chg="add">
          <pc:chgData name="Daniel Khashabi" userId="S::dkhasha1@jh.edu::62390808-c838-45e6-be59-d6fd0d208bc8" providerId="AD" clId="Web-{01E00E4D-FB00-BF66-F0DD-29890761B934}" dt="2023-01-04T13:53:37.346" v="0"/>
          <pc:sldLayoutMkLst>
            <pc:docMk/>
            <pc:sldMasterMk cId="0" sldId="2147483648"/>
            <pc:sldLayoutMk cId="569744664" sldId="2147483716"/>
          </pc:sldLayoutMkLst>
        </pc:sldLayoutChg>
        <pc:sldLayoutChg chg="add">
          <pc:chgData name="Daniel Khashabi" userId="S::dkhasha1@jh.edu::62390808-c838-45e6-be59-d6fd0d208bc8" providerId="AD" clId="Web-{01E00E4D-FB00-BF66-F0DD-29890761B934}" dt="2023-01-04T13:53:37.346" v="0"/>
          <pc:sldLayoutMkLst>
            <pc:docMk/>
            <pc:sldMasterMk cId="0" sldId="2147483648"/>
            <pc:sldLayoutMk cId="1096256320" sldId="2147483720"/>
          </pc:sldLayoutMkLst>
        </pc:sldLayoutChg>
        <pc:sldLayoutChg chg="add">
          <pc:chgData name="Daniel Khashabi" userId="S::dkhasha1@jh.edu::62390808-c838-45e6-be59-d6fd0d208bc8" providerId="AD" clId="Web-{01E00E4D-FB00-BF66-F0DD-29890761B934}" dt="2023-01-04T13:53:37.346" v="0"/>
          <pc:sldLayoutMkLst>
            <pc:docMk/>
            <pc:sldMasterMk cId="0" sldId="2147483648"/>
            <pc:sldLayoutMk cId="3222258808" sldId="2147483726"/>
          </pc:sldLayoutMkLst>
        </pc:sldLayoutChg>
        <pc:sldLayoutChg chg="add">
          <pc:chgData name="Daniel Khashabi" userId="S::dkhasha1@jh.edu::62390808-c838-45e6-be59-d6fd0d208bc8" providerId="AD" clId="Web-{01E00E4D-FB00-BF66-F0DD-29890761B934}" dt="2023-01-04T13:53:37.346" v="0"/>
          <pc:sldLayoutMkLst>
            <pc:docMk/>
            <pc:sldMasterMk cId="0" sldId="2147483648"/>
            <pc:sldLayoutMk cId="358017187" sldId="2147483728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1T17:37:44.78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14 12550 240924 42423,'0'-8'1041'0'0,"0"3"-1525"0"0,0 5 0 0 0,0 11 0 0 0,0 4 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524 0 12696,'-40'0'-882,"2"18"1057,5 10 1,2 21-241,-4 3 1,2-4-171,2-13 0,2 1-115,-7-5 183,2 6-277,-17-4 444,3 1 0,1-8 0,9-7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459 1 12665,'-46'11'491,"0"16"1,8 25-36,3 10 0,4-5-735,4-17 0,-3-1-705,-1 1 243,-5-1-243,-4 6 957,6-5 0,-5-6 0,13-9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499 8 12632,'-41'-7'491,"-3"7"1,2 23-374,-6 12 0,0 8-107,9 0 0,-5 5-187,1 9 0,1 1 176,6 3 0,-1-3 0,3-5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229 571 8263,'0'41'0,"0"1"0,0 3 0,0 2-217,0 2 1,0 2 0,0 3-1,0 2 306,0 0 1,0 7 50,0-2 0,0 2 0,0-2 179,0-4-304,0 2 1,0 4-1,0 10 43,0-34 1,0 0-1,0 2 1,0-1-426,0 0 0,0-1 0,0 0 0,0 1 349,0-1 1,0 1 0,0 1 0,0 0 7,0 0 0,0 1 14,0 3 1,0-1 0,0-1 0,0 0-1000,1 3 0,-2 0 1003,-2-1 1,0 1-1,2 2 1,0 0 6,0 0 0,-1 0 0,0 4 1,1 0-6,-2 0 1,1 1 83,1-2 0,1 3-84,-3 3 0,0 2 0,0-1 0,1 2 45,1 3 1,-2 0 0,0-1 0,0 0-103,1-1 0,0 0 0,1-1 0,0 0 87,-1-2 0,0 1 0,-1 1 0,0 0-203,1-3 1,0 0 0,-1-1-1,0-1 108,1-7 1,0 0 28,1 3 0,0 0 1,-2-1-1,0-1 1,3 2-1,0 0-45,0-3 1,0 0-1,0-2 1,0 0 16,0-5 0,0 1 1,0 0-1,0 2-29,0 1 1,0 1-1,0 2 1,0 0 65,0 1 0,0-2 1,0-2-1,0-1-8,0-4 1,0-1 0,0-1 0,0 1 565,0 31 0,0 0-588,0-5 0,0-6-174,0-7 1,-1-10 28,-3-7-60,2-6 1,-5 2 0,4-10 1025,-2-3-774,1-3 0,4 3 0,0 3 0</inkml:trace>
  <inkml:trace contextRef="#ctx0" brushRef="#br0" timeOffset="1">255 348 8444,'0'-6'-2708,"0"-6"2708,0 10 505,-6-9-139,5 9-88,-5-4 171,6 6 2,0 0-233,-6 0-211,5 0 129,-5 0 0,6 2-192,0 2 1,-5-1 70,1 6 0,-1 0 8,0 3 0,4 3-29,-4 3 1,-2 2 47,-2 6 0,2 2 2,-2 3 0,1 2-5,-6 6 0,0-1-85,-3-3 0,2 1 43,-3-5 1,0 4-13,0-5 1,5-4-1,4-4 1,2-10-18,-2 1 18,-3-9 0,12 1 12,0-10 1,2-3 15,7-10 0,0-2-20,3-6 1,3-7 80,3-7 0,-3-5-74,7-8 1,-2-3-214,3-1 0,-4-4 213,-7 4 0,3-4-1,3 5 1,-4-1 165,4 4 1,-8 13-147,-1 4 0,-5 10 211,4 9-174,-5 0 38,3 15 1,-6 2 32,0 8 0,0 9 8,0 0 1,5 0 206,-1-3 1,5 5-249,-5 2 0,7 0 121,-3 0 1,4 0-125,1 1 1,0 3 76,0-3 0,0 2-58,0 3 0,2-3 15,2-2 1,-2 4-67,3 1 0,-4-2-22,-1 6 1,-1 1 6,-3-1 1,2 5-5,-2-1 0,1-2-118,-1 2 1,1-5 82,-6 0 1,5-8-97,-5-5 1,5 2 115,-5-2 1,2-3-139,-1-6 157,-4-5-17,5 9-42,-1-10 2,-3 4-1,4-6 4,-6 0-26,0-6 0,0 3 23,0-6-312,0 6 262,-6-9 0,1 5-3,-4-6 1,-3 4-12,3 0 0,-3 5-108,0-5 0,-6 0-13,0-3 0,0-2 114,0 1 0,2 3-11,-6-3 0,0 3 1,-4-8 1,0 8 81,0 2 0,-1 0-56,1-1 1,1-1 18,-2 6 1,5-5 60,0 5 1,6 0-78,-1 4 0,2 1 141,2 4 1,1-3-114,4 7 1,2-5-117,6 5 100,-6-6-324,5 9 96,-5-11-5,6 5 0,1-6-204,4 0 1,2 0 126,6 0 1,0 0 361,0 0 0,7-6 0,0-1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12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54 470 13079,'-8'-1'-925,"4"-4"1,1 4 1089,-2-3-306,4 3-180,-5 1 658,0-6-285,5 4 1,-7-4-239,4 6 283,2 0-71,-3 0 54,5 0 207,0 6-215,0-4-103,0 4 194,0-1 0,2-4-55,1 4 0,0-4-9,6-1 0,-4 2-3,3 2-176,1-2 0,5 4 54,-2-6 1,1 0 246,1 0 0,-2 0-37,2 0 0,3 0-24,0 0 0,3 0-74,-3 0 1,-1 0-55,6 0 1,-1 0 9,0 0 1,4 4-9,-3 0 0,1 1-16,-1-5 0,7 4-19,-3 1 0,4-2 26,1-3 0,9 5 9,8-1 0,8 1 21,6-5 1,7 0-418,6 0 1,-3 0 381,3 0 1,-34-1 0,0 0-12,3-1 0,0 0 0,5 1 0,-1-1 7,-2-3 1,0 2-1,0 0 1,1 3 1,-3-3 1,0 1 0,2-1-1,1 0-9,-4 1 1,1 0 0,3-1-1,1 2-6,-2 0 0,-1 2 1,-2-1-1,0 0-50,0 0 1,2 0-1,-3 0 1,1 0 38,-1 0 1,-1 0 0,2 0-1,0 0 8,0 0 1,2 0 0,-2 0 0,1 0-13,4 0 0,0 0 0,0 0 0,1 0 31,-1 0 0,0 0 1,4-2-1,0-1-264,0 1 1,1 0 0,0-1 0,1 0 288,1 1 0,-1-1 1,3 3-1,0-1-24,-5-1 1,1 0 0,3 1 0,1 1 5,0 0 1,0 0 0,-2-3 0,0 1 21,0 0 1,0 0-1,-1-1 1,2 1-4,-1 2 0,-1 0 0,1 0 0,-1 0-15,-1 0 1,-1 0 0,-2 0 0,-1 0 8,-1 0 1,0 0 0,5 0 0,2 0-113,-1 0 1,1 0 0,1 0 0,0 0 34,-3 0 1,-1 0-1,-1-1 1,0-2 29,1 0 1,1 1-1,2 0 1,1 0-6,6 2 0,-1 0 1,-3 0-1,0-1-3,-3-1 0,-1-1 0,3 3 0,0-1 12,2-1 0,0-1 1,1 0-1,1 0 5,0 1 1,0 1 0,-1-2-1,-1 1 66,-2 2 0,0 0 1,1-2-1,1 0-60,4-1 1,1 1 0,0 0 0,-1 0-2,-4 2 0,0 0 0,2-2 1,0-1-5,-2 2 0,0-2 1,-3 0-1,0 0 5,0 1 1,1 0 0,0 0-1,0 1 44,0-4 1,0 2 0,0 0 0,0 3 76,0-3 1,0 1 0,-2-1-1,1 0 2,-4 1 1,1 0 0,4-3-1,2 1-57,2 1 1,0 2-1,-2-2 1,-2 0-62,0 1 1,0-1-1,0 3 1,1-1 31,1-1 0,0-1 0,4 1 0,1-1-157,1 1 0,0 0 0,-2-1 1,-2 0-336,-4 0 0,0 1 1,4 1-1,2 1 213,2-2 0,0-1 0,-2 1 0,-1-1 94,-5 1 1,0-1 0,1 1 0,1 0-226,-5 2 0,0 0 0,3-1 0,-1 0 278,-1-1 0,-1 0 1,-3 1-1,0 0-49,-8 0 0,1-1 0,4 0 0,0 1 231,0-2 1,0 1 0,2 1 0,0 1-63,1-3 1,-1 1 0,-1 1 0,-1 1-3,-2 0 0,0 0 0,5 0 1,1 0-25,3 0 1,0 0 0,-1 0 0,0 0-3,-3 0 0,2 0 0,2 0 0,-1 0-41,-1 0 1,-1 0 0,4 0-1,0 0-59,-1 0 0,-1 0 1,1 0-1,-2 1 43,-3 1 1,0 1-1,2-3 1,0 3-96,-2 1 1,0 0 0,1-2-1,0-1 49,0 1 1,-2 0 0,-3 0 0,-1-1-81,-6 2 0,0-1 0,2-1 1,0-1-60,33 5 0,-32-4 0,1-1 42,-4 0 0,0 0 1,1 2-1,0 0 196,34 3 0,0-2 0,-5-2 0,-1 5 0,2 1 0</inkml:trace>
  <inkml:trace contextRef="#ctx0" brushRef="#br1" timeOffset="1">13518 392 8406,'-7'-7'952,"1"-5"-873,6 10 0,-2-4 199,-1 6-82,1-5 0,-5 4-169,2-4 0,2 4 169,-5 1 0,3-5-55,-4 1 0,5-1-48,-4 5 0,-1-4-154,-4 0 0,-1-5 108,2 4 1,-8-4-142,-2 0 0,-2 1 14,-3 0 0,-3-6 134,0-3 0,-6-5-92,6 5 1,-5-6 47,4 0 1,1-1-74,4-2 0,1 4 99,3 0 1,2 8 5,2 0 1,4 3-23,-4 6 1,10 2-1,3 8 1,4 2 60,1 6 0,0 2-57,0 2 0,1-2 78,4 3 1,2 0-66,6 0 1,1-1 58,4-4 0,-2 0-49,6 1 0,-5-2 5,5 2 0,0-1-50,4 0 0,0-5-8,0 1 0,2-1-91,3 0 0,-2 4 76,6-4 1,-2 3-101,2-2 1,2-2 112,-7-3 0,0-1-42,-3 6 23,-6-6-10,-9 2 96,-6-5 0,-9 0 16,-6 0 0,0 5 8,-13-1 1,-1 2-60,-2-1 0,-3-4 146,-3 3 0,2 2-131,-5-1 0,-2 4 19,-3-6 0,4 6-32,0-4 0,5 5 1,-5-1 1,4-2-34,-4 1 0,6 1-14,-2 5 0,8-6 100,1 1 0,7-2-30,-3 2 110,9 3-93,3-11 119,6 5 0,2-6-204,2 0 0,2-6 4,3-3 0,3 0 17,-4-3 1,-1 4-133,2-9 0,-6 5-82,1-5 0,2-4 43,-1 0 1,-1 0 74,-4 0 0,0-2 18,0-3 1,0-4 140,0-1 0,0-4-70,0 5 0,-1-2 27,-4 1 1,2 3-77,-5-2 0,5 8-31,-2 4-372,-2 4 361,-1 7 1,2 2-320,1 10 0,4 4 122,1 8 1,6 2-452,2 2 1,4 4-40,1-3 782,0 3 0,6 1 0,1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14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66 184 8162,'2'-12'-2089,"2"4"2280,-2 2-321,4 6 120,-1 6 1,-3 1-8,2 6 0,-2 0-124,-2 0 1,0 0 143,0 0 0,0 0-15,0 1 0,0-2-20,0 2 24,0-1 10,0 0 0,0 0-2,0 0 0,0 0 0,-6 0 0,-1 0 0</inkml:trace>
  <inkml:trace contextRef="#ctx0" brushRef="#br0" timeOffset="1">14 197 8162,'0'-13'-2242,"0"0"2259,0 0 15,0 0-13,0-1 0,-2 3 1,-2 2 1,3 2 17,-3 2 44,2 4-42,2-11 9,0 11 8,0-10 15,0 9 1,0-5 55,0 2-49,0 4 1,0-7 201,0 4-230,0 3 0,0-7 140,0 4-64,0 2 94,0-4-237,0 1 19,6 4-10,-5-5-57,5 6 1392,-6 0-1230,0-6 0,0 4 311,0-4-204,0 18 1,0-7 196,0 7-278,0-1 0,0 3-64,0 4 0,0-4 53,0 4 1,1 2-161,4 2 1,-4 3 86,4 1 0,0 1-70,0 4 0,1 1 20,-2 3 1,-1 3-34,5-3 0,-3 3 59,4 1 0,-6 1-1,1-1 0,-1-4-17,1-1 0,-2-4 19,2 0 0,-1 2-45,2-1 0,-4-1 47,4-3 0,-5-1-136,0 0 1,5 4 43,-1 1 1,1 1 28,-5-1 0,4 0 7,1 5 0,0 4 2,0-5 1,-2 4 128,6-8 1,-6 0-79,0-5 0,3 0 18,-1 0 0,1-4-32,-2 0 1,-1-5 15,6 5 1,-5-2-9,5 2 1,-5 1-2,5-5 0,-6 0-23,1-6 0,2 6 16,-2 0 0,5-1-324,-4-4 252,-1 0 0,-4 1-160,0-2 0,0-3-126,0 0-105,0-6 235,0 9 298,0-11-51,0 5-214,-6-6 557,5 0 140,-5 0-436,6-6-248,-6 5-74,4-11 164,-3 10-15,5-9 37,0 9 61,0-10-121,0 11 212,0-10 0,0 8-114,0-6 1,0 5-82,0-5-25,0 6-248,0-8 191,0 3 1,0-1-34,0 1-198,0 5 175,0-9-64,0 10 1,0-5 312,0 3 0,0 3 0,0-5 0</inkml:trace>
  <inkml:trace contextRef="#ctx0" brushRef="#br0" timeOffset="2">66 53 8221,'2'-9'-240,"2"0"-269,-2 6 1231,4-8 14,-6 10-419,0-11-104,0 10 0,0-2-77,0 8 82,0 4 0,0 1-108,0-1 1,0 1 9,0 4 1,0 0-117,0 0 1,0 0 2,0 0 1,0 1 67,0-2 1,0 2-72,0-1 1,0 4 42,0 1 0,1 1-146,3-2 0,-2-1 73,2 6 0,2-5-90,-1 5 0,0 0 94,-1 4 1,-1 6-95,6 3 1,-6 3-48,1 1 1,2 2 86,-1 3 1,1-4-181,-2 4 0,-2 5 68,1-1 1,3 6-92,-1-6 1,4 3-55,-5 2 0,2 9 333,-2 4 0,-2 1 0,5-3 0,0 2 0,2 5 0,-5-34 0,1 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17"/>
    </inkml:context>
    <inkml:brush xml:id="br0">
      <inkml:brushProperty name="width" value="0.17143" units="cm"/>
      <inkml:brushProperty name="height" value="0.17143" units="cm"/>
      <inkml:brushProperty name="color" value="#F6630D"/>
    </inkml:brush>
    <inkml:brush xml:id="br1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617 2055 7566,'-3'5'217,"0"1"-30,3-6-201,0 3-11,0 0-50,0-2 148,0 5-4,3-2 127,-3 0-162,6 2 1,-4-2 134,2 3-80,-2-3-155,4 2 126,-5 0-45,8 2 1,-6 5 27,3-4 14,0 0 17,0 0-32,1 0 104,1 3-86,-2-1-118,1 3 65,0-3-24,0 1 0,-1-1 33,2 0 0,-1 1-48,-1-3 33,-2 1 0,2-3 57,-1-1 1,-2 1-53,3 0 1,-4-3 10,2 2-1,-2-2 0,4 3 2,-2 0 1,0-3-183,1 1 181,-4-1-106,9 4 74,-6 1 20,9-1 1,-5 4-20,1-2 1,-3-4 68,-2-1 0,1-1-50,1 3 1,1 0 0,0 0-4,0 0 5,0 0 1,0 2-7,0 0 10,-1 1-30,1-4 18,1 4 1,-4-2 88,1 1 9,-4-1 13,5-1-10,-2 2 27,3-1-124,0 5 0,0-5 32,0 1 0,-3-2-95,1 0 116,-1 1-188,3-2 149,3 1-82,-2 0 103,2 0-17,-4-1 0,1 2 73,1-1 1,-4-3-71,1 1-6,-4-1 1,7 3 5,-1 0 1,2-2-34,-2-1 38,0 1 0,2 2-91,0-1 67,0 1 0,-2 1-7,0-2 92,0-2-75,-1 5 194,2-4-189,-1 5 0,-1-5 145,1-1-87,-3-2-13,2 4-46,-2-3 3,3 4-116,0 4 140,0-4-83,-1 6 0,1-6 44,1 2 0,-4 0-15,1-3 1,-3-1 5,2-1 0,-1 1 43,1 2 1,-2-2-39,3-1 4,-4-2-14,5 6 13</inkml:trace>
  <inkml:trace contextRef="#ctx0" brushRef="#br0" timeOffset="1">1256 2882 10431,'2'0'4,"2"9"-21,-1-6 19</inkml:trace>
  <inkml:trace contextRef="#ctx0" brushRef="#br0" timeOffset="2">1270 2898 10425,'1'1'2,"4"6"5,-1-3 1,-1 0-10,1 0 34,-1-1-31</inkml:trace>
  <inkml:trace contextRef="#ctx0" brushRef="#br0" timeOffset="3">1297 2927 10476,'2'3'2,"4"3"-10</inkml:trace>
  <inkml:trace contextRef="#ctx0" brushRef="#br0" timeOffset="4">1311 2942 10476,'2'2'2,"4"5"13,-2-1-8,6-2 142,-9 2-132,8-2 104,-5 3-97,6-3 10,-3 2-78,4-2 87,-4 0-131,-1 2 97,1-3 0,0 2-34,0-1 1,-2-1 13,-1 2 115,1-4-62,2 5 11,-1-2 140,1 3-148,4 0-66,-1-1 81,1 2-122,2-1 109,-5-1-40,4 1-12,-4 0 2,2 0-7,-6 0 23,2 0-27,-2-3 21,3 2 0,-3-3-26,1 4 25,-4 1-109,6-2-56,-3 1 66,2 0 1,1-3 106,0 1 1,-3-3-65,1 3 40,0-3 0,2 4-57,0-2 150,-4-1-118,3 3 111,1-2-67,1 3 1,2-3 11,-3 2-21,0-5 0,-1 3 0,1-2 2,-2-1-2,1 5 0,0-5 0,2 5 0,4-5-4,-2 4 4,-4-4-1,0 5 2,0-4-2,2 4 1,2-6 1,-3 6-2,0-1 2,0-2-2,-1 3 2,2-2-138,-1 2 130,2-1 1,-1 1 99,1-2-107,-4-1 72,1 3 1,-2-4-58,3 2 38,-4-2-18,3 4-13,-2-5 19,3 5 3,0-5-4,-3 5-9,5-5 93,-4 5-87,4-2-27,2 2 0,-1-1 20,1 0 1,-1-3-30,-3 3 1,0-3-67,0 3 95,-4-4-237,6 5 205,0-2-104,4 3 63,1 0 72,-3 0 1,1-3-17,-3 1 0,-2-3 5,-3 3 1,1-3-10,2 2 0,0-1 3,0 1 1,-1-1 24,1 2 0,-2-3-20,0 2 5,-1-2 0,3 4-5,0-2-3,-3-1 1,5 3 39,-4-2-13,5 1 5,-4 1 8,1-3-24,0 1 201,0 2-174,0-5-57,3 5 0,-3-5 64,-5 0-88</inkml:trace>
  <inkml:trace contextRef="#ctx0" brushRef="#br1" timeOffset="5">10103 4250 10007,'12'-1'1,"18"1"1,2 0-17,-1 0 0,-2 0 18,5 0 1,2-2-59,3-2 1,0 2 47,0-2 0,-4 2-3,0 2 1,-1 0 31,0 0 1,-1 0 3,-7 0 0,0 0 25,0-5 1,-1 4 11,-3-4 1,3 4-36,-4 1 0,4 0-5,1 0 1,1 0-12,-1 0 1,-4 0 17,-1 0 0,1 0-40,4 0 1,1 0 38,-1 0 1,-1 0-7,-4 0 1,4 0 24,-3 0 1,3 0 2,1 0 0,-4 0-52,-1 0 0,-3 0 30,3 0 1,0 0-30,1 0 0,1-5 29,-5 1 0,3 0-67,-3 4 0,6 0 27,-3 0 0,4 0-11,1 0 0,-1 0-7,-3 0 0,5 0 11,-5 0 0,5 0 16,-4 0 1,0 0-5,-1 0 0,3 0 8,-4 0 0,-2 0-6,-3 0 0</inkml:trace>
  <inkml:trace contextRef="#ctx0" brushRef="#br0" timeOffset="6">0 0 13443,'2'5'16,"2"13"47,2-3-83,-1 2 1,-5-2 61,5-2 0,1 5-19,-2-1 0,2 0-3,-2-3 1,-2 3 43,2 0 1,-1 0-55,2-3 0,-4 0-11,4 4 0,-4-2 13,-1 6 1,4-5-13,0 5 0,1-4 17,-5 3 0,1 1-35,4 4 0,-4-1 28,4-3 1,-2 1 91,1-6 0,-3 7-103,4-3 1,1 0-1,-2 1 1,4-6-10,-3 1 0,4 3 26,-5-3 0,5 2 7,-5-2 1,5-2-6,-4 2 0,0 2-2,-1-1 0,-1 1-10,6-2 1,-6-2-12,1 2 0,-1 2 4,2-2 0,-4 1 0,4-5 1,-4 4 85,-1 1 0,5 4-73,-2-5 1,2 2 114,-5-1 1,1-4-102,4 3 1,-4 2 71,4-1 1,-2-1-56,1-3 1,-3-1-10,4-1 1,1 6-34,-2 0 0,2-1-6,-2-4 0,-1 2-106,6 2 1,-6-2 77,1 2 1,2-1-34,-2 2 1,2-4 53,-1 3 1,-2 3-7,5-3 0,-4 5 39,5-5 1,-6 6 92,1 0 0,4 0-47,1-1 0,-3 3 19,3-4 1,-4 0-41,4 0 1,-5 0-6,5 0 0,-5 3-126,5-6 0,-2 3 79,2-3 0,1 3-81,-6-3 0,7 0 92,-2-6 0,0 6-31,0 0 1,3 3 31,-3-3 0,0-1-1,0-4 1,3 2 4,-3 3 1,1-4-18,-1 3 1,2-2 21,-2-2 1,-2 4-8,2 1 1,-1 1 7,0-2 0,4-2-11,-3 2 0,-2 2 10,2-2 1,-2 3-16,1-3 1,4-3 2,-3 4 0,1-2-8,-1 1 1,2-2 9,-2 3 1,-2-6-27,2-3 0,-1 3 23,0-3 1,4 3-7,-3 0 1,-2 2 0,2-1 0,-5 0 125,4 0 0,0 0-68,1 0 1,1 0 8,-6 0 1,5-4 14,-4 0 1,3 0 12,-4 3 0,5 2-30,-4-1 1,0-4-1,0 0 0,-2-1-108,6 5 0,-5 0 96,4 1 0,-3-2-119,4 2 1,-6-9 77</inkml:trace>
  <inkml:trace contextRef="#ctx0" brushRef="#br0" timeOffset="7">926 2584 15960,'1'2'5,"3"3"0</inkml:trace>
  <inkml:trace contextRef="#ctx0" brushRef="#br0" timeOffset="8">939 2601 15985,'2'2'3,"-2"0"-6</inkml:trace>
  <inkml:trace contextRef="#ctx0" brushRef="#br0" timeOffset="9">953 2625 15946,'3'7'-12</inkml:trace>
  <inkml:trace contextRef="#ctx0" brushRef="#br0" timeOffset="10">2371 3581 10786,'2'0'19,"15"0"123,1 1-47</inkml:trace>
  <inkml:trace contextRef="#ctx0" brushRef="#br0" timeOffset="11">2426 3587 11117,'4'1'-14,"4"4"-20,1-4 70,5-1 0,-10 2-88</inkml:trace>
  <inkml:trace contextRef="#ctx0" brushRef="#br0" timeOffset="12">2468 3596 11059,'6'3'-72,"7"0"-20,0 2 0,0-5 67,0 0 0,0 1-34,0 4 46,0-4 1,1 5-10,-2-6 1,-3 2 7,0 2 1,-5-3-39,5 4 51,0-4 1,4-1-7,0 0 0,-4 5-15,0-1 1,-1 1 14,5-5 0,0 1 13,1 3 0,-2-3-15,2 4 0,-1-4 9,0-1 0,1 5-9,4-1 1,-3 1 47,2-5 0,-2 0-18,-2 0 0,4 1 3,1 3 1,-1-2-11,-4 2 1,5-2-5,-1-2 0,0 1 31,-3 4 0,0-4-29,3 3 0,-2-3 3,3-1 1,-4 5-9,-1-1 1,0 1-2,1-5 0,-2 4-22,2 1 0,-1-1 39,0-4-38,0 0 0,0 1 21,0 4 1,1-4 0,-2 4 1,1-4-8,1-1 0,-2 5-1,2-2 0,3 2 3,0-5 0,3 1 2,-3 4 0,-3-4 2,4 4 1,3 1 4,0-2 0,0 0 9,0-4 0,-3 5 21,4-1 1,-5 1 73,5-5 1,-5 4-62,5 0 1,-5 0 60,0-4 1,-1 0-83,2 0 0,-9 2-13,5 2 0,-4-2-73,3 2 0,0-2 95,0-2 0,0 1-136,1 3 118,-2-2 1,1 4-50,1-6 1,-2 1 20,2 4 17,-1-4 0,0 5-18,0-6 0,0 0 29,0 0 0,2 4-16,2 0 1,-2 1 1,3-5 0,-3 1-11,3 4 1,-3-4 10,2 4 0,2-4-23,-2-1 0,2 4 16,-1 1 1,-3-1-37,7-4 1,-4 0 55,4 0 0,-6 0 2,1 0 0,-2 5 43,-2-1 0,0 0 88,0-4-141,0 0 1,0 0 11,1 0 1,-2 0-25,2 0 0,-6 0 30,1 0 1,-1 4-69,6 1 1,-1-1 58,0-4 1,0 0-83,0 0 1,0 0 52,1 0 0,0 0-5,3 0 0,0 2 84,4 2 1,-3-2-71,3 2 0,-3-3 1,4-1 1,-5 0 5,5 0 1,-5 0 139,5 0 1,-4 0-121,4 0 1,-2 0-8,2 0 1,-3 0-22,-6 0 0,4 5-4,1-1 0,0 1-39,-6-5 1,3 0 59,3 0 0,-4 0-32,3 0 0,-2 4 14,-2 0 0,0 0-45,0-4 1,2 0 34,2 0 0,-2 0 7,3 0 1,0 0-47,0 0 0,5 0-5,-1 0 1,-2 5 46,2-1 0,-4 1-10,3-5 1,0 0 26,0 0 1,3 0-26,-6 0 0,3 4 13,-3 0 1,3 1-15,-3-5 0,0 0 38,-6 0 0,6 0-19,0 0 1,-1 0 6,-4 0 0,0 4-6,0 1 0,0-1-6,0-4 1,2 0 57,2 0 1,-2 0-55,3 0 0,-4 0-4,-1 0 1,0 2 9,0 1 0,2-1-8,2 2 0,-2-2-1,2-2 1,-1 0-4,1 0 1,0 0 16,5 0 0,-7 4-9,3 1 1,3-1 41,0-4 1,-2 0-44,-2 0 1,3 0 54,-3 0 1,2 0-27,-2 0 0,-2 0 2,2 0 0,-2 0 77,-2 0-78,0 0 0,0 0-72,0 0 0,1 2 62,-2 2 1,2-3-138,-1 4 0,0-4 120,0-1 0,0 0-58,0 0 1,1 0 40,-2 0 0,3 0 1,3 0 1,-4 0-5,3 0 1,0 0 3,0 0 0,-1 0-31,5 0 1,-3 0 30,4 0 0,-5 0-15,5 0 1,-2 5 12,2-1 0,2 1-129,-7-5 1,5 0 110,-5 0 1,5 0-64,-4 0 0,-1 0 123,-4 0 0,2 0-76,2 0 1,-2 3 48,3 2 1,-4-1-39,-1-4 0,5 0 80,-1 0 1,5 0-63,-4 0 0,3 0 60,-3 0 0,5 2-35,-1 2 1,-2-2 5,2 2 1,-1-3-12,0-1 1,4 0-2,-3 0 0,1 0 4,-1 0 0,1 0-6,-6 0 0,5 0 60,-4 0 0,4 2-54,-5 2 0,5-2 75,-5 2 1,1-2-63,-5-2 0,4 0-20,1 0 0,-1 0-22,-3 0 1,0 0-1,3 0 0,0 0-44,5 0 1,-7 0 68,3 0 0,1 4-18,-2 1 1,7-2-1,-3-3 1,0 0 8,0 0 0,1 0-13,4 0 1,-1 0 10,-3 0 1,3 0 10,-4 0 1,0 2 3,1 2 1,-6-2 44,1 2 0,-2-2-52,-2-2 1,0 0 41,0 0 1,1 0-36,-2 0 0,2 0 1,-1 0 0,-1 0 8,2 0 1,3 0-122,1 0 0,4 0 67,-5 0 1,6 0 30,-1 0 0,1 0 18,-1 0 0,3 0-25,-3 0 0,-2 1 56,2 4 1,-1-4-49,0 3 0,3-2 29,-7-2 0,5 0-7,-4 0 1,3 0-16,-3 0 0,-1 0-5,-4 0 1,5 0-2,-1 0 0,1 0-46,-5 0 1,4 1 48,1 4 0,1-4-14,-2 4 1,2-4 8,2-1 0,0 0 107,-3 0 0,-3 0-102,7 0 1,-1 0 53,1 0 0,1 0-47,-6 0 1,5 2 14,-5 2 1,7-3-123,-2 3 1,-2-2 115,2-2 0,-5 0-38,5 0 0,-5 0 21,6 0 1,-7 0 10,1 0 1,2 0-17,-1 0 0,0 0 6,0 0 0,-3 0 28,2 0 0,-3 4 9,0 1 1,3-1-55,0-4 0,5 0 34,-4 0 0,4 0-106,-5 0 0,9 0 89,-4 0 1,6 0-150,-7 0 1,6 0 123,3 0 0,-2 5-24,2-1 0,-2 0 15,-2-4 1,-4 0-8,0 0 0,-1 0-20,0 0 0,-2 0 19,-6 0 1,5 0 91,-1 0 1,0 0-79,-3 0 0,-1 0 62,0 0 1,1 0-51,4 0 0,1 0 64,3 0 0,3 0-42,-4 0 1,4 0 3,1 0 1,1 0-1,-1 0 0,-1 5-9,2-1 0,-1 1 1,0-5 1,-1 0 0,-3 0 0,-1 0-127,-4 0 0,-3 0 110,4 0 1,1 0-26,-2 0 1,0 0-39,-3 0 0,0 0-14,3 0 0,0 0 47,5 0 1,-1 0 3,6 0 1,-3 0-26,-2 0 1,7 0 20,-2 0 0,2 0 8,-3 0 1,0 0-19,0 0 1,3 0 115,-3 0 0,4 3-52,-9 2 0,4-1 6,1-4 1,-1 0-146,-3 0 1,1 0 109,-6 0 1,3 0-125,-3 0 1,3 0 68,7 0 0,-1 0 12,0 0 1,0 0-10,1 0 0,3 0 104,0 0 0,1 0-55,-5 0 1,1 0 6,-1 0 1,0 0-28,0 0 0,-1 0 17,-3 0 0,1 0-50,-6 0 1,5 2 48,-5 2 0,3-2-49,-3 2 0,-1-2 19,6-2 1,-1 0 107,6 0 0,-1 0-49,0 0 1,-4 0 98,0 0 0,4 0 56,5 0 1,-5 0-91,-4 0 0,-2 0 99,2 0 1,2 0-118,-7 0 0,5 0 31,-5 0 1,0 0-6,-3 0 1,-2 0-93,2 0 1,-1 1-55,0 3 0,-3-2 104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30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56 8 7174,'7'0'-521,"3"0"431,-6 0 198,0 3-139,2-3 132,-3 3-277,1 0 134,2-2-40,-5 2-184,2-3 251,-9 0-8,1 0-19,-7 0 176,0 0 0,0-1-67,0-1 190,3 1 121,1-2-147,1 0 133,1 3-168,2-3-50,-2-1 53,5 3 716,-2-2-765,9 6 1,-1-1 84,4 3-151,-2-4 43,4 5 0,1-3-184,4 2 0,-2 0 97,-2-3 1,-1 3-305,3-3 0,2 3-31,0-2 1,0 1-157,-2-2 0,0 1-42,-1 0 1,-1-3 492,0 3 0,-4-3 0,2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31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15 15 7914,'-4'-4'-477,"1"1"1187,0 3-802,2-3 226,-2 2 264,3-2-339,3 9 0,-1-4 18,2 5 49,-2-5-258,4 4 224,-6-2-263,7 0 226,-3 3-165,3-4 100,-4 4-12,3 0 184,-2 0-153,7-1-6,-4 1 23,3 1-47,-3-2 54,-1 1-69,1 0 86,1 0 1,-2-2 56,1-1-27,-3-2-67,2 4 1,-2-5 30,3 4 0,-2-3 12,-1 3 59,-2-4-72,4 5 0,-3-4 34,4 3-6,-3-4-2,3 5 35,-4-2-38,1 0-5,2 2 11,-2-5-89,3 5 80,-1-3-27,2 5 0,-4-4 11,1 1 3,-4-4 37,5 5-32,-2-2-4,3 0 0,-3 2 18,1-2 138,-3 0-114,4 2 104,-2-2-137,0 0 20,2 2-196,-6-6 110,3 3 1,-8-6 14,-2-1-43,-1 1 0,1-5 27,0 0 1,0 2 0,0 2 1,1-1 8,-1-2-3,-1 4 1,2-3 89,-1 1-87,0 1 1,0-2 19,0 2 1,0 0-6,0 0 17,1 2 0,-1-4 88,0 2 18,3 1-69,-5-4-10,4 6-123,-5-5 119,7 5-163,-3-2 144,5 0-73,-6 3 19,6-6-3,-5 2 0,5-1 13,-4 1 1,3 1 0,-2-2 112,2 4-101,-4-5-3,2 2 14,1-3-25,-4 1 1,5 1 14,-2 0-5,2 3 0,-1-1-22,0 0 23,3 3-19,-3-6 11,0 5 18,2-2-13,-2 0-1,3 2 1,0-2 0,0 0 252,0 2-76,3 4-151,-2-1 29,2 4-128,-3-6 121,-6-6 9,4 4 50,-8-7-97,10 9 1,-4-5 106,2 3-76,1 1-84,-2-2 51,3 9 58,3-4-59,1 7 0,0-5 200,1 3-114,-3 0 16,4-1-118,-2 1 70,2 1 8,-2-2-6,2 1-4,-2 0-35,3-3 1,-2 2 54,-1-1-87,-2-2 1,4 3-20,-5-2 65,5-1-14,-3 3 1,2-4-13,0 2 1,-3-1-7,3 2 9,-4-4 33,5 2-48,-5 0 2,5 1-35,-2 0 50,3 2 74,0-5-78,-3 5 142,2-3-141,-2 5 0,2-4 19,1 1 1,-2-3-26,0 3 1,-3-3 0,3 2-153,-1-2 171,3 4-86,0-2 59,-4 3-12,3 0 1,-1-3 27,2 1 0,-3-3 30,1 3-32,-4-4-2,5 8 0,-2-4-9,3 4 1,-2-3 17,-1-2-38,-2-2 32,4 7-35,-2-5 24,2 7 60,-2-5-22,2-2 6,-5 2 9,6-5 1,-6 5-22,4-2-60,-4 0 67,2 2-88,0-5 77,1 5-82,0-2 37,2 2-1,-6 1 8,6-3 7,-1 3 17,-1-4 1,2 2-16,-2-1-2,-1-2 2,3 4 1,-4-5-107,2 4 100,-2-4-6,4 2 7,-2 1-11,0-3 44,2 5 0,-2-5-38,2 4 25,-2-4-9,2 5 26,-1-2-50,1 3-4,4-3-9,-2 2 26,1-2-34,-1 3 28,-1-3-54,-1 2 41,1-3 8,3 1 1,-2 2 12,1-1 0,-4-1 1,0 1 0,-3-3 20,3 2-33,-1-2 30,4 4-22,-2-2 7,1 2 0,0 0-2,0-2 0,-3-2-7,1 3 1,-2-3-51,1 3-10,1-1 38,-2 3 18,6 0 0,-6 0-9,3 0 1,-3-3 4,3 1 1,-4-3 13,2 3 1,-1-3-14,1 2 0,-2-1 80,3 2-29,-4-1 9,5 0-41,-2 2 0,4-2 4,-2 3-12,-2 0 1,2-2 14,-1-1-20,1 1 1,1-1 10,0 1 0,-3-3 10,1 2 23,-1-2-34,3 4 0,0-4 5,0 3 0,0-3 4,0 2 15,-3-2 0,4 2-19,-1-2 1,-1-1-22,-1 4 30,-1-4-8,3 5 0,2-4-1,0 3 1,1-3 15,-3 3-200,-1-4 178,4 5-47,1-2 0,2 1 33,-2-1 1,-3-2-128,-3 3 97,0-4 63,1 6-25,4-3 7,-2 0 57,2 2-69,-3-3-40,0 1 46,2 2-284,-1-2 49,2 3 57,0 0 181,1 0 0,3-1-2,-1-2 1,-2 2-2,-2 0 0,0-3-94,0 2 65,-2-1 2,9 3 0,-4 0-69,4 0 1,-4-2 46,-3-1 32,-2 1 1,3 1 19,2-2-14,-5 2 1,5-2 18,-3 3-70,-3-3 70,7 2-29,-6-2-23,7 3 1,-1-3 29,-2 1 1,0-3-44,-2 3 0,-1-3 35,1 3 1,-1-3-7,-2 3 0,3-3 44,1 3 0,1-3-39,-2 2 1,4-1 17,-2 1 0,0-2-12,0 4 1,1-5 54,2 1 0,-1 1-46,1 0 0,1 1 4,1-2 1,-2 3-65,2-3 1,-1 3-9,-1-3 1,1 3-300,0 0 1,0-1 110,4 1 0,0-1-772,4 3 0,0-3 31,4 1 1008,0-1 0,6 7 0,-1-1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3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213 588 7601,'-4'0'-443,"0"0"896,4 0-267,-4 0-222,3 0 1,-3 1 146,4 2-104,0-3 70,0 8 1,0-7 69,0 5-57,0 0 0,0 3-31,0-1 1,3 1-25,0-1 0,0 0 28,-3 1 1,0 3-53,0-1 0,3 3 50,-1-3 0,1 4-94,-3 0 0,0-2 82,0 1 1,0 1-109,0 1 0,0-2 63,0 1 1,0-2 2,0 1 0,0 2 62,0-2 1,0-1-53,0-2 1,0 2 97,0 1 0,0 0-86,0 0 0,0-3 11,0 4 0,-3-4 8,1 3 1,-1-3-68,3 4 1,0-5 18,0 1 1,0 1-6,0 0 0,0 0 20,0-4 0,0 2-3,0 1 1,0-2 60,0 3 1,0-3-61,0 0 0,0 0 31,0 2 1,-1-1-40,-2 1 0,2 1-6,-2 0 1,2-1-48,1-2 0,0 0 69,0 3 0,-1-3-49,-2 3 1,2-3 36,-2 0 0,3-1 3,0 0 0,0 1-20,0-1 1,0 2 8,0 1 0,-3-2 0,0 3 0,0-3 1,3 0 1,0 0 10,0 3 0,0-3-9,0 3 1,0-3 84,0 0 1,0 2-81,0 0 1,0 2 42,0-2 0,0 0-33,0 3 1,0-3-15,0 3 1,0-2-3,0 2 1,0 0-6,0 3 1,-3-3-10,0 0 1,0 0-7,3 4 0,0-3-6,0 0 1,0 1 20,0-2 1,0-1-26,0 1 0,0 0 21,0 0 0,-2 1 6,-1-4 0,0 4-7,3 0 1,0 0 19,0-1 0,0 2-12,0-1 1,0 0 1,0-1 1,-1 4-49,-2-4 0,3 4 43,-3-4 0,2-1-7,1 1 1,0 0 1,0 0 1,0-1 10,0-2 0,-3-1-9,0 1 0,0-1 1,3-2 0,0 2 23,0 1 1,-1-1 4,-2 1 0,2 1 17,-2-1 1,3 2-34,0-2 0,0 0-6,0 3 1,0-3 8,0 4 0,0-4-35,0 3 0,0-1 33,0 1 0,0 1 2,0-3 1,0 2 28,0-2 1,0 3 1,0-1 0,0-1 89,0 1 0,0-2-107,0 1 0,0-2 28,0 0 1,0 2-13,0-2 1,0 0-75,0-2 1,0 0 36,0-1 1,0 1-16,0-1 1,0 0 10,0 1 0,0 0-11,0-1 0,-3 3 23,0 1 0,0 0-12,3-1 1,0 0 51,0 3 1,0-3-44,0 4 0,0-5 19,0 1 1,0 1-21,0 0 0,0 2-3,0-2 0,0-1-21,0-3 1,0 4 31,0-1 1,0 1-2,0-4 1,0 3-11,0 1 1,0 0 12,0 0 1,0 0-13,0 2 0,0-1-38,0-1 1,0-2 32,0 4 0,0-2-2,0 2 0,0-3 22,0 3 1,0-2 1,0 2 1,0-1-23,0 1 0,-3 2 2,0-5 0,0 4-5,3-1 1,0-1 9,0 1 0,0-2-12,0 2 1,0-4 12,0 1 0,-2 2-2,-1-2 1,0 1-5,3-3 0,0-1-1,0 0 0,-1 3 1,-2 1 1,3 0 1,-3-4 1,2 0 8,1 1 0,0-1-7,0 1 0,0 3-16,0-1 1,0 0 8,0-3 1,0 1-3,0 0 0,0 2-5,0 0 1,-2 0-2,0-2 1,1 3-19,-2-1 0,2 1 22,1-1 1,0-1 8,0 1 0,0 0-10,0 0 1,0-1 43,0 1 0,0-1-41,0-2 0,0 3 33,0 0 1,0 1-28,0-3 0,0 0 3,0 2 1,0-1-50,0 1 1,0 2 46,0-2 0,0 0-22,0-3 1,0 4 13,0 0 1,-3 0-3,1-1 0,-1-1-5,3 1 0,0 2 31,0 1 1,0 2-8,0-2 1,0 2 4,0-2 0,0 2-9,0 1 1,0-3 3,0 0 0,0 1-61,0 2 0,0-1 52,0-2 0,0 1-25,3-4 0,-2 3 19,2-2 0,-2 2-20,-1-3 0,0 0 8,0-2 0,0 3-7,0-1 1,0 3 18,0-3 0,0 2-1,0-2 0,0 0 17,0 3 0,0-1-20,0 1 0,-1 3 17,-2-4 0,2 1-14,-2 0 1,3-1-11,0 2 1,0 0-29,0-4 1,0 1-7,0-1 1,-1-1-14,-2 1 0,2-1 40,-2-2 0,2 3 31,1 1 1,-3 0-36,0 0 1,0-3 98,3 3 1,0 0-91,0-1 1,-3 4 40,1-1 0,-1 0-21,3 0 1,0-1 5,0 2 1,0 0 12,0 0 1,0-2-7,0 1 1,0-2 42,0 2 0,0-1-51,0 1 1,0-1 68,0-1 0,0-3-70,0 3 0,0 0-2,0-1 0,0 2-6,0-2 1,0-2-5,0 3 1,0 0-2,0-1 0,0 3 17,0-2 0,0-1-41,0-2 1,0 2 28,0 0 0,0 4 0,0-4 0,1 3 11,2-3 0,-2 4 5,2 0 0,-3 0-18,0-1 0,0 1 7,0-3 1,0 3-7,0-1 1,0 1 6,0-1 1,0 1-7,0-3 1,0 2 4,0-3 0,0 3 22,0-2 1,0-1-30,0-2 0,0 2 1,0 0 0,0 4 0,0-4 1,0 0-1,0-2 0,0 3-5,0 2 0,0-2 9,0 0 1,0 0-8,0 0 1,3 3 3,0-1 0,0-2-7,-3 0 0,0-2 5,0 2 1,0-3 0,0 2 0,0 2-27,0-2 0,0 0 26,0-3 0,0 1-43,0 0 0,0-1-6,0 1 1,0-1 42,0 1 0,0 2-11,0 1 0,0-1 18,0-3 0,0 1-21,0-1 0,0 1-31,0 0 0,0 0 39,0 2 0,0-1 0,0 1 1,0-1 39,0-2 1,0 3 4,0 0 1,0 1 28,0-3 1,1 2-64,2 0 0,-2 2 13,2-2 0,-2-2 3,-1 3 0,0-3-39,0 0 1,0-1 25,0 1 0,0 0-5,0-1 0,0 0 79,0 1-41,0-1 1,0 1 44,0 0 1,3-1-67,-1 0 1,1 1-2,-3-1 0,0 1 13,0 0 0,0-1-15,0 1-11,0-1 1,0 0-7,0 1 1,0 0-5,0-1 1,0-2 16,0-1 0,0-2 105,0 3-105,0-1 0,0 4-11,0 0 0,0-3 13,0-1 1,0 1 12,0 2-58,0 0 0,0-2-94,0 0 0,0-3-352,0 3 248,0 0-199,0 2 0,1-3-164,2 1 598,-2-4 0,3 2 0,-4-4 0</inkml:trace>
  <inkml:trace contextRef="#ctx0" brushRef="#br0" timeOffset="1">26 843 8229,'-4'8'-1244,"2"0"1781,-4-2-70,5 1-64,-3-5 686,4 1-936,4-11 1,-3 3 2,5-6 0,0-3 14,3 0 1,-1-5-49,0-1 1,1-3 135,-1 0 1,4-2-76,-1 0 1,5-4-12,-2-3 0,5-1 18,0-1 1,1-3 8,-3 0 0,-1 0 34,-1 3 1,-3 0 11,-3 0 1,-1 5-6,0 3 0,-3 2-302,-2 4 0,0-1-572,0 1 1,1 5 452,-1-2 1,-2 2 54,2-2 1,-1-1 130,0 2 1,0-1-100,0 3 1,0-1 30,-2 4 0,3 0-77,-1 2 92,1 0 1,-3 4-62,0-1 56,0 5 1,0-5-18,0 3 19,0 3 85,0-4 1,0 11-24,0 1 1,0-1 1,0-1 1,0 1 35,0 4 1,0-1-48,0 1 0,0 0-31,0 0 1,0 0 32,0 2 1,0-2-6,0 1 1,0 0 1,0-1 0,0 1 29,0 0 1,0-3 20,0 2 0,3-1 109,0-2 0,-1 1-12,-2-1 0,2 1-65,0 0 1,-1-1-25,2 0 1,-1 1 6,1-1 1,-2 1-135,2 0 1,-2-1 132,2 1 0,-2 2-141,2 0 1,-2 1 16,-1 0 1,3-2-96,0 4 1,0 1 172,-3 2 0,0-3-44,0 0 0,0 1 165,3 1 1,-2 1-94,2-3 0,-2 1 12,-1-4 0,3 4-36,0-1 1,0-2 42,-3 0 0,2 0-26,1 0 0,0-1 34,-3-2-61,4-1 1,-3 0-10,2 1 1,0-3 52,0 0 1,1-2-34,-1 2 0,-2 2-53,2-3 1,-2 2 54,2-1 0,-2 1-59,2-2 0,-2 4 26,-1-1 1,0-3-4,0 1 1,0-3-208,0 2 208,0-2-245,0 0 220,0-10 1,-2 4 74,-1-5-90,0 1 1,2-1 2,-2-1 0,2 3 16,-2 0 0,2 3-9,1-2-64,-3-1 1,1-2 73,0-1 0,-3 1-53,3-1 1,-2 0 30,1 1 1,1-2-36,-3-1 1,2-2 72,-3-4 1,4-3 5,-4 0 1,1-4-8,-1 2 1,-1-1 1,5-1 1,-4 1 70,3 3 0,-2 3-95,2 3-8,0 4 25,-1-3-121,3 8 1,-4 2 75,3 3 1,0-1-4,0-2 62,1 2 0,0-3 1,-2 4 111,2-3-139,-3-3 1,4 1 189,0-1 0,0 3-17,0-2 2,0 3 0,0-3-61,0 2-8,0 2 16,0-6-48,0 2 0,-3-4 29,0 1 0,1-1-32,2 1 0,0 0 122,0-1 1,0 3-113,0-3 0,0 5 103,0-4 1,0 1-67,0-1 0,0 2-67,0 0 20,0 0 0,0 0-149,0 1 100,0 3 34,0-2 31,0 12 0,0-2-40,0 9 1,0-4 6,0 3 1,0 0 18,0 0 0,0 2 6,0 2 0,1-1-79,2 2 1,-2 2 57,2 0 1,0 2-59,0-1 0,0 3 45,-3 1 1,3-1-134,0 1 0,0-3 126,-3-1 0,0-2-6,0 3 1,0-7 1,0 1 1,3-6 1,-1 1 0,1-6-254,-3 0 231,0-4-261,0 2 212,0-12 1,0 1-116,0-7 0,0 0 86,0-3 0,0-4-106,0-1 1,0-3 109,0 0 0,0-4-14,0 1 1,0-4 86,0 4 0,-3-3-72,1 2 1,-3-2 96,3 3 0,0-3-83,0 2 0,-2 1 86,1 2 1,-3 4-37,3-1 0,1 7 8,2-2 1,-1 6 27,-2 0 215,2 1-129,-3 10 227,4-3-182,0 11 0,0-4-42,0 6 107,0-3 1,0 3-48,0 0 0,0-3-42,0-1 1,0-2 4,0 2 0,0-2 11,0 3 0,0-3 76,0 2-107,0 1 0,0 3-151,0-1 0,0 1 94,0-1 0,0 3-185,0 1 1,-1 3 52,-2 0 1,2 1-139,-5 4 1,1 0 50,-4 5 1,0 0-8,1 7 0,-5 0-72,-1 5 1,-1-1 95,1 3 1,-5-3-25,2 1 1,-2-5 45,2-1 1,0-4 133,0-1 0,3-5-119,0-3 0,3-2-57,0 1 0,5-3-3,4-3 1,0-2-474,2 0 255,0-4 0,2-2-104,0-3 504,3 0 0,7-7 0,2-3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7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8241,'0'8'-728,"0"-3"1284,0-5 1467,0 0-1610,0 6-696,0-5 111,0 5 1,0-4-273,0 2-377,0-2 359,0 9-740,0-3 658,0 4 544,0 2 0,6-1 0,2 0 0</inkml:trace>
  <inkml:trace contextRef="#ctx0" brushRef="#br0" timeOffset="1">40 184 8351,'0'8'-748,"0"4"796,0-6-429,0 8 280,0-1 1,0 0-462,0 0 562,0-6 0,0 5 0,0-5 0</inkml:trace>
  <inkml:trace contextRef="#ctx0" brushRef="#br0" timeOffset="2">66 368 8241,'0'7'243,"0"-1"174,0 0 147,0-5-577,0 5 1,0-4 175,0 2-687,0-2 253,0 3-155,0 1-327,0-5-239,0 11 334,0-5 658,0 7 0,0-6 0,0 1 0,0-5 0,0 5 0,0-6 0,0 9 0,0-5 0</inkml:trace>
  <inkml:trace contextRef="#ctx0" brushRef="#br0" timeOffset="3">79 564 8241,'0'8'-1801,"0"-1"2758,0-3-969,0-2 0,0 5 117,0-2-224,0-5 1,0 8 39,0-4-111,-6-2 179,4 9-183,-3-9 24,5 10-423,0-11 593,0 10 0,0-9 0,0 10 0,0-5 0</inkml:trace>
  <inkml:trace contextRef="#ctx0" brushRef="#br0" timeOffset="4">79 708 8241,'0'8'-958,"0"3"872,0-9 213,0 10-307,0-11 65,0 10-308,0-9 302,0 10 0,0-10-97,0 7 1,-2-6 217,-2 2 0,2-4 0,-3 5 0,5 1 0</inkml:trace>
  <inkml:trace contextRef="#ctx0" brushRef="#br0" timeOffset="5">79 891 7904,'0'14'-620,"-2"-3"834,-2-2-282,2 3 1,-3-9 96,5 5 0,0-3-807,0 4 349,0-7 106,0 10 323,0-4 0,0 4 0,0 2 0</inkml:trace>
  <inkml:trace contextRef="#ctx0" brushRef="#br0" timeOffset="6">66 1075 7696,'0'13'-89,"0"0"1,0-4-113,0 0 302,0-6-238,0 9 0,0-10 131,0 7-346,0-6 0,0 4-221,0-2 573,0-4 0,0 6-111,0-2 111,0-4 0,0 7 0,0-5 0,0-1 0,0 5 0,0-2 0,0-4 129,0 11 1,0-9 44,0 6 0,0-5 147,0 4 1,0-3-12,0 4 1,0-5-143,0 5 0,0-5-243,0 5 1,0-4 140,0 3 1,0-4-717,0 5 346,0-6-244,0 9 548,0-5 0,0 6 0,0 0 0</inkml:trace>
  <inkml:trace contextRef="#ctx0" brushRef="#br0" timeOffset="7">66 1468 8241,'0'9'0,"0"-1"0,0-3-255,0 4 0,0-5 272,0 5 0,0-5-195,0 5 1,0-5 114,0 5 0,0-5-385,0 5 1,0-5 66,0 5 381,0-6 0,0 8 0,0-3 0</inkml:trace>
  <inkml:trace contextRef="#ctx0" brushRef="#br0" timeOffset="8">79 1717 8241,'-2'8'-1096,"-2"1"650,2-6 134,-3 9 0,5-9-23,0 6 335,0-6 0,0 3 0,0-6 0</inkml:trace>
  <inkml:trace contextRef="#ctx0" brushRef="#br0" timeOffset="9">79 1861 8241,'0'13'-1233,"0"0"679,0 0 554,0 1 0,0-2 0,0 2 0</inkml:trace>
  <inkml:trace contextRef="#ctx0" brushRef="#br0" timeOffset="10">79 2084 8241,'0'13'43,"0"0"56,0 0 0,0-4-493,0-1-158,0 1-10,0 5 444,0-2 1,0-4-146,0 3 1,0-8 71,0 6 69,0-1 0,0 6 122,0-1 0,0-6 0,0 5 0,0-5 0,0 6 0,0-4 78,0 0 1,0-5 59,0 4 16,0-5-139,0 9 0,0-9-86,0 6 1,0-5 105,0 5-35,0-6 0,-6 8 0,-1-3 0</inkml:trace>
  <inkml:trace contextRef="#ctx0" brushRef="#br0" timeOffset="11">79 2307 8233,'-6'6'-441,"3"2"350,-5-4 0,5-1 468,-2 6 0,-1-5-121,2 5 1,0-1-445,4 6 0,0-1 92,0 0 0,0-3-472,0 3 0,0-3 568,0 8 0,-6-4 0,-2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3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34 426 8405,'-8'8'-223,"-1"-2"45,4 1 0,-1-4 650,3 2 358,0-3 91,3 2-907,4-4 0,-2 0 1,3 0-30,1 0 0,3 0 128,-1 0 0,1 0-33,-1 0 1,-1-3-34,1 0 0,-1-2 58,4 2 1,2-3-136,-2 3 0,1-3 139,-1 3 1,3-3-271,3 0 0,0 0 54,0 0 1,-1-2-94,-1 3 0,3-3 99,-5-1 1,5 1-112,-4-1 1,3 1 106,-1 0 1,1 2-12,-3 0 1,0 3 31,-3-3 1,-2 5 17,2-2 1,-1-1 11,-2 1 0,-2 0 44,0 3 1,-4 0 3,4 0 7,-4 0 0,3 0 219,-3 0 15,0 0-135,5 0 225,-6 0 464,3 0-760,-12 0 3,7 0-11,-11 4 29,11-3 1,-3 3 53,1-4-99,2 0 262,-3 0-270,12 0-50,-7 0 61,7-4-452,-5 3-23,-1-3-327,2 4 293,-1 0-37,-2 0 538,3 0 0,-4 0 0</inkml:trace>
  <inkml:trace contextRef="#ctx0" brushRef="#br0" timeOffset="1">102 60 8374,'0'-5'-816,"0"-1"1,0 3 407,0-2 1,-1 2 843,-2-3 1,3 3-12,-3-2 0,1 2-75,-1 1 1,1 0 218,-3-1-31,-1 2-94,-3-3 7,1 1-45,-1 2-210,5-3-287,0 4 330,4 0-128,0 4 0,1 0 8,2 1 1,-3 0 2,3-3 0,2 1 14,1 2 0,-2-2 24,2 3 1,0-1-4,3 4 0,-1-4-157,0 1 0,3 0 149,1 3 1,0-1-210,-4 1 1,3-1 55,0 0 1,4 0 50,-4-2 1,5 4-8,-3-5 0,3 5-9,-2-5 1,2 2-40,-2 2 1,2 0-4,1-1 0,0 1-55,1-1 0,0 0 101,1 1 1,-1 0-108,2 0 0,-6-1 33,-2 0 10,1 1 0,-4-1 15,3 1 3,-6-4 8,-3 2-7,1-6 7,-3 3-3519,3-4 3522,-8 4 0,-1-4 0,-4 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229 571 8263,'0'41'0,"0"1"0,0 3 0,0 2-217,0 2 1,0 2 0,0 3-1,0 2 306,0 0 1,0 7 50,0-2 0,0 2 0,0-2 179,0-4-304,0 2 1,0 4-1,0 10 43,0-34 1,0 0-1,0 2 1,0-1-426,0 0 0,0-1 0,0 0 0,0 1 349,0-1 1,0 1 0,0 1 0,0 0 7,0 0 0,0 1 14,0 3 1,0-1 0,0-1 0,0 0-1000,1 3 0,-2 0 1003,-2-1 1,0 1-1,2 2 1,0 0 6,0 0 0,-1 0 0,0 4 1,1 0-6,-2 0 1,1 1 83,1-2 0,1 3-84,-3 3 0,0 2 0,0-1 0,1 2 45,1 3 1,-2 0 0,0-1 0,0 0-103,1-1 0,0 0 0,1-1 0,0 0 87,-1-2 0,0 1 0,-1 1 0,0 0-203,1-3 1,0 0 0,-1-1-1,0-1 108,1-7 1,0 0 28,1 3 0,0 0 1,-2-1-1,0-1 1,3 2-1,0 0-45,0-3 1,0 0-1,0-2 1,0 0 16,0-5 0,0 1 1,0 0-1,0 2-29,0 1 1,0 1-1,0 2 1,0 0 65,0 1 0,0-2 1,0-2-1,0-1-8,0-4 1,0-1 0,0-1 0,0 1 565,0 31 0,0 0-588,0-5 0,0-6-174,0-7 1,-1-10 28,-3-7-60,2-6 1,-5 2 0,4-10 1025,-2-3-774,1-3 0,4 3 0,0 3 0</inkml:trace>
  <inkml:trace contextRef="#ctx0" brushRef="#br0" timeOffset="1">255 348 8444,'0'-6'-2708,"0"-6"2708,0 10 505,-6-9-139,5 9-88,-5-4 171,6 6 2,0 0-233,-6 0-211,5 0 129,-5 0 0,6 2-192,0 2 1,-5-1 70,1 6 0,-1 0 8,0 3 0,4 3-29,-4 3 1,-2 2 47,-2 6 0,2 2 2,-2 3 0,1 2-5,-6 6 0,0-1-85,-3-3 0,2 1 43,-3-5 1,0 4-13,0-5 1,5-4-1,4-4 1,2-10-18,-2 1 18,-3-9 0,12 1 12,0-10 1,2-3 15,7-10 0,0-2-20,3-6 1,3-7 80,3-7 0,-3-5-74,7-8 1,-2-3-214,3-1 0,-4-4 213,-7 4 0,3-4-1,3 5 1,-4-1 165,4 4 1,-8 13-147,-1 4 0,-5 10 211,4 9-174,-5 0 38,3 15 1,-6 2 32,0 8 0,0 9 8,0 0 1,5 0 206,-1-3 1,5 5-249,-5 2 0,7 0 121,-3 0 1,4 0-125,1 1 1,0 3 76,0-3 0,0 2-58,0 3 0,2-3 15,2-2 1,-2 4-67,3 1 0,-4-2-22,-1 6 1,-1 1 6,-3-1 1,2 5-5,-2-1 0,1-2-118,-1 2 1,1-5 82,-6 0 1,5-8-97,-5-5 1,5 2 115,-5-2 1,2-3-139,-1-6 157,-4-5-17,5 9-42,-1-10 2,-3 4-1,4-6 4,-6 0-26,0-6 0,0 3 23,0-6-312,0 6 262,-6-9 0,1 5-3,-4-6 1,-3 4-12,3 0 0,-3 5-108,0-5 0,-6 0-13,0-3 0,0-2 114,0 1 0,2 3-11,-6-3 0,0 3 1,-4-8 1,0 8 81,0 2 0,-1 0-56,1-1 1,1-1 18,-2 6 1,5-5 60,0 5 1,6 0-78,-1 4 0,2 1 141,2 4 1,1-3-114,4 7 1,2-5-117,6 5 100,-6-6-324,5 9 96,-5-11-5,6 5 0,1-6-204,4 0 1,2 0 126,6 0 1,0 0 361,0 0 0,7-6 0,0-1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58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54 470 13079,'-8'-1'-925,"4"-4"1,1 4 1089,-2-3-306,4 3-180,-5 1 658,0-6-285,5 4 1,-7-4-239,4 6 283,2 0-71,-3 0 54,5 0 207,0 6-215,0-4-103,0 4 194,0-1 0,2-4-55,1 4 0,0-4-9,6-1 0,-4 2-3,3 2-176,1-2 0,5 4 54,-2-6 1,1 0 246,1 0 0,-2 0-37,2 0 0,3 0-24,0 0 0,3 0-74,-3 0 1,-1 0-55,6 0 1,-1 0 9,0 0 1,4 4-9,-3 0 0,1 1-16,-1-5 0,7 4-19,-3 1 0,4-2 26,1-3 0,9 5 9,8-1 0,8 1 21,6-5 1,7 0-418,6 0 1,-3 0 381,3 0 1,-34-1 0,0 0-12,3-1 0,0 0 0,5 1 0,-1-1 7,-2-3 1,0 2-1,0 0 1,1 3 1,-3-3 1,0 1 0,2-1-1,1 0-9,-4 1 1,1 0 0,3-1-1,1 2-6,-2 0 0,-1 2 1,-2-1-1,0 0-50,0 0 1,2 0-1,-3 0 1,1 0 38,-1 0 1,-1 0 0,2 0-1,0 0 8,0 0 1,2 0 0,-2 0 0,1 0-13,4 0 0,0 0 0,0 0 0,1 0 31,-1 0 0,0 0 1,4-2-1,0-1-264,0 1 1,1 0 0,0-1 0,1 0 288,1 1 0,-1-1 1,3 3-1,0-1-24,-5-1 1,1 0 0,3 1 0,1 1 5,0 0 1,0 0 0,-2-3 0,0 1 21,0 0 1,0 0-1,-1-1 1,2 1-4,-1 2 0,-1 0 0,1 0 0,-1 0-15,-1 0 1,-1 0 0,-2 0 0,-1 0 8,-1 0 1,0 0 0,5 0 0,2 0-113,-1 0 1,1 0 0,1 0 0,0 0 34,-3 0 1,-1 0-1,-1-1 1,0-2 29,1 0 1,1 1-1,2 0 1,1 0-6,6 2 0,-1 0 1,-3 0-1,0-1-3,-3-1 0,-1-1 0,3 3 0,0-1 12,2-1 0,0-1 1,1 0-1,1 0 5,0 1 1,0 1 0,-1-2-1,-1 1 66,-2 2 0,0 0 1,1-2-1,1 0-60,4-1 1,1 1 0,0 0 0,-1 0-2,-4 2 0,0 0 0,2-2 1,0-1-5,-2 2 0,0-2 1,-3 0-1,0 0 5,0 1 1,1 0 0,0 0-1,0 1 44,0-4 1,0 2 0,0 0 0,0 3 76,0-3 1,0 1 0,-2-1-1,1 0 2,-4 1 1,1 0 0,4-3-1,2 1-57,2 1 1,0 2-1,-2-2 1,-2 0-62,0 1 1,0-1-1,0 3 1,1-1 31,1-1 0,0-1 0,4 1 0,1-1-157,1 1 0,0 0 0,-2-1 1,-2 0-336,-4 0 0,0 1 1,4 1-1,2 1 213,2-2 0,0-1 0,-2 1 0,-1-1 94,-5 1 1,0-1 0,1 1 0,1 0-226,-5 2 0,0 0 0,3-1 0,-1 0 278,-1-1 0,-1 0 1,-3 1-1,0 0-49,-8 0 0,1-1 0,4 0 0,0 1 231,0-2 1,0 1 0,2 1 0,0 1-63,1-3 1,-1 1 0,-1 1 0,-1 1-3,-2 0 0,0 0 0,5 0 1,1 0-25,3 0 1,0 0 0,-1 0 0,0 0-3,-3 0 0,2 0 0,2 0 0,-1 0-41,-1 0 1,-1 0 0,4 0-1,0 0-59,-1 0 0,-1 0 1,1 0-1,-2 1 43,-3 1 1,0 1-1,2-3 1,0 3-96,-2 1 1,0 0 0,1-2-1,0-1 49,0 1 1,-2 0 0,-3 0 0,-1-1-81,-6 2 0,0-1 0,2-1 1,0-1-60,33 5 0,-32-4 0,1-1 42,-4 0 0,0 0 1,1 2-1,0 0 196,34 3 0,0-2 0,-5-2 0,-1 5 0,2 1 0</inkml:trace>
  <inkml:trace contextRef="#ctx0" brushRef="#br1" timeOffset="1">13518 392 8406,'-7'-7'952,"1"-5"-873,6 10 0,-2-4 199,-1 6-82,1-5 0,-5 4-169,2-4 0,2 4 169,-5 1 0,3-5-55,-4 1 0,5-1-48,-4 5 0,-1-4-154,-4 0 0,-1-5 108,2 4 1,-8-4-142,-2 0 0,-2 1 14,-3 0 0,-3-6 134,0-3 0,-6-5-92,6 5 1,-5-6 47,4 0 1,1-1-74,4-2 0,1 4 99,3 0 1,2 8 5,2 0 1,4 3-23,-4 6 1,10 2-1,3 8 1,4 2 60,1 6 0,0 2-57,0 2 0,1-2 78,4 3 1,2 0-66,6 0 1,1-1 58,4-4 0,-2 0-49,6 1 0,-5-2 5,5 2 0,0-1-50,4 0 0,0-5-8,0 1 0,2-1-91,3 0 0,-2 4 76,6-4 1,-2 3-101,2-2 1,2-2 112,-7-3 0,0-1-42,-3 6 23,-6-6-10,-9 2 96,-6-5 0,-9 0 16,-6 0 0,0 5 8,-13-1 1,-1 2-60,-2-1 0,-3-4 146,-3 3 0,2 2-131,-5-1 0,-2 4 19,-3-6 0,4 6-32,0-4 0,5 5 1,-5-1 1,4-2-34,-4 1 0,6 1-14,-2 5 0,8-6 100,1 1 0,7-2-30,-3 2 110,9 3-93,3-11 119,6 5 0,2-6-204,2 0 0,2-6 4,3-3 0,3 0 17,-4-3 1,-1 4-133,2-9 0,-6 5-82,1-5 0,2-4 43,-1 0 1,-1 0 74,-4 0 0,0-2 18,0-3 1,0-4 140,0-1 0,0-4-70,0 5 0,-1-2 27,-4 1 1,2 3-77,-5-2 0,5 8-31,-2 4-372,-2 4 361,-1 7 1,2 2-320,1 10 0,4 4 122,1 8 1,6 2-452,2 2 1,4 4-40,1-3 782,0 3 0,6 1 0,1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60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66 184 8162,'2'-12'-2089,"2"4"2280,-2 2-321,4 6 120,-1 6 1,-3 1-8,2 6 0,-2 0-124,-2 0 1,0 0 143,0 0 0,0 0-15,0 1 0,0-2-20,0 2 24,0-1 10,0 0 0,0 0-2,0 0 0,0 0 0,-6 0 0,-1 0 0</inkml:trace>
  <inkml:trace contextRef="#ctx0" brushRef="#br0" timeOffset="1">14 197 8162,'0'-13'-2242,"0"0"2259,0 0 15,0 0-13,0-1 0,-2 3 1,-2 2 1,3 2 17,-3 2 44,2 4-42,2-11 9,0 11 8,0-10 15,0 9 1,0-5 55,0 2-49,0 4 1,0-7 201,0 4-230,0 3 0,0-7 140,0 4-64,0 2 94,0-4-237,0 1 19,6 4-10,-5-5-57,5 6 1392,-6 0-1230,0-6 0,0 4 311,0-4-204,0 18 1,0-7 196,0 7-278,0-1 0,0 3-64,0 4 0,0-4 53,0 4 1,1 2-161,4 2 1,-4 3 86,4 1 0,0 1-70,0 4 0,1 1 20,-2 3 1,-1 3-34,5-3 0,-3 3 59,4 1 0,-6 1-1,1-1 0,-1-4-17,1-1 0,-2-4 19,2 0 0,-1 2-45,2-1 0,-4-1 47,4-3 0,-5-1-136,0 0 1,5 4 43,-1 1 1,1 1 28,-5-1 0,4 0 7,1 5 0,0 4 2,0-5 1,-2 4 128,6-8 1,-6 0-79,0-5 0,3 0 18,-1 0 0,1-4-32,-2 0 1,-1-5 15,6 5 1,-5-2-9,5 2 1,-5 1-2,5-5 0,-6 0-23,1-6 0,2 6 16,-2 0 0,5-1-324,-4-4 252,-1 0 0,-4 1-160,0-2 0,0-3-126,0 0-105,0-6 235,0 9 298,0-11-51,0 5-214,-6-6 557,5 0 140,-5 0-436,6-6-248,-6 5-74,4-11 164,-3 10-15,5-9 37,0 9 61,0-10-121,0 11 212,0-10 0,0 8-114,0-6 1,0 5-82,0-5-25,0 6-248,0-8 191,0 3 1,0-1-34,0 1-198,0 5 175,0-9-64,0 10 1,0-5 312,0 3 0,0 3 0,0-5 0</inkml:trace>
  <inkml:trace contextRef="#ctx0" brushRef="#br0" timeOffset="2">66 53 8221,'2'-9'-240,"2"0"-269,-2 6 1231,4-8 14,-6 10-419,0-11-104,0 10 0,0-2-77,0 8 82,0 4 0,0 1-108,0-1 1,0 1 9,0 4 1,0 0-117,0 0 1,0 0 2,0 0 1,0 1 67,0-2 1,0 2-72,0-1 1,0 4 42,0 1 0,1 1-146,3-2 0,-2-1 73,2 6 0,2-5-90,-1 5 0,0 0 94,-1 4 1,-1 6-95,6 3 1,-6 3-48,1 1 1,2 2 86,-1 3 1,1-4-181,-2 4 0,-2 5 68,1-1 1,3 6-92,-1-6 1,4 3-55,-5 2 0,2 9 333,-2 4 0,-2 1 0,5-3 0,0 2 0,2 5 0,-5-34 0,1 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63"/>
    </inkml:context>
    <inkml:brush xml:id="br0">
      <inkml:brushProperty name="width" value="0.17143" units="cm"/>
      <inkml:brushProperty name="height" value="0.17143" units="cm"/>
      <inkml:brushProperty name="color" value="#F6630D"/>
    </inkml:brush>
    <inkml:brush xml:id="br1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617 2055 7566,'-3'5'217,"0"1"-30,3-6-201,0 3-11,0 0-50,0-2 148,0 5-4,3-2 127,-3 0-162,6 2 1,-4-2 134,2 3-80,-2-3-155,4 2 126,-5 0-45,8 2 1,-6 5 27,3-4 14,0 0 17,0 0-32,1 0 104,1 3-86,-2-1-118,1 3 65,0-3-24,0 1 0,-1-1 33,2 0 0,-1 1-48,-1-3 33,-2 1 0,2-3 57,-1-1 1,-2 1-53,3 0 1,-4-3 10,2 2-1,-2-2 0,4 3 2,-2 0 1,0-3-183,1 1 181,-4-1-106,9 4 74,-6 1 20,9-1 1,-5 4-20,1-2 1,-3-4 68,-2-1 0,1-1-50,1 3 1,1 0 0,0 0-4,0 0 5,0 0 1,0 2-7,0 0 10,-1 1-30,1-4 18,1 4 1,-4-2 88,1 1 9,-4-1 13,5-1-10,-2 2 27,3-1-124,0 5 0,0-5 32,0 1 0,-3-2-95,1 0 116,-1 1-188,3-2 149,3 1-82,-2 0 103,2 0-17,-4-1 0,1 2 73,1-1 1,-4-3-71,1 1-6,-4-1 1,7 3 5,-1 0 1,2-2-34,-2-1 38,0 1 0,2 2-91,0-1 67,0 1 0,-2 1-7,0-2 92,0-2-75,-1 5 194,2-4-189,-1 5 0,-1-5 145,1-1-87,-3-2-13,2 4-46,-2-3 3,3 4-116,0 4 140,0-4-83,-1 6 0,1-6 44,1 2 0,-4 0-15,1-3 1,-3-1 5,2-1 0,-1 1 43,1 2 1,-2-2-39,3-1 4,-4-2-14,5 6 13</inkml:trace>
  <inkml:trace contextRef="#ctx0" brushRef="#br0" timeOffset="1">1256 2882 10431,'2'0'4,"2"9"-21,-1-6 19</inkml:trace>
  <inkml:trace contextRef="#ctx0" brushRef="#br0" timeOffset="2">1270 2898 10425,'1'1'2,"4"6"5,-1-3 1,-1 0-10,1 0 34,-1-1-31</inkml:trace>
  <inkml:trace contextRef="#ctx0" brushRef="#br0" timeOffset="3">1297 2927 10476,'2'3'2,"4"3"-10</inkml:trace>
  <inkml:trace contextRef="#ctx0" brushRef="#br0" timeOffset="4">1311 2942 10476,'2'2'2,"4"5"13,-2-1-8,6-2 142,-9 2-132,8-2 104,-5 3-97,6-3 10,-3 2-78,4-2 87,-4 0-131,-1 2 97,1-3 0,0 2-34,0-1 1,-2-1 13,-1 2 115,1-4-62,2 5 11,-1-2 140,1 3-148,4 0-66,-1-1 81,1 2-122,2-1 109,-5-1-40,4 1-12,-4 0 2,2 0-7,-6 0 23,2 0-27,-2-3 21,3 2 0,-3-3-26,1 4 25,-4 1-109,6-2-56,-3 1 66,2 0 1,1-3 106,0 1 1,-3-3-65,1 3 40,0-3 0,2 4-57,0-2 150,-4-1-118,3 3 111,1-2-67,1 3 1,2-3 11,-3 2-21,0-5 0,-1 3 0,1-2 2,-2-1-2,1 5 0,0-5 0,2 5 0,4-5-4,-2 4 4,-4-4-1,0 5 2,0-4-2,2 4 1,2-6 1,-3 6-2,0-1 2,0-2-2,-1 3 2,2-2-138,-1 2 130,2-1 1,-1 1 99,1-2-107,-4-1 72,1 3 1,-2-4-58,3 2 38,-4-2-18,3 4-13,-2-5 19,3 5 3,0-5-4,-3 5-9,5-5 93,-4 5-87,4-2-27,2 2 0,-1-1 20,1 0 1,-1-3-30,-3 3 1,0-3-67,0 3 95,-4-4-237,6 5 205,0-2-104,4 3 63,1 0 72,-3 0 1,1-3-17,-3 1 0,-2-3 5,-3 3 1,1-3-10,2 2 0,0-1 3,0 1 1,-1-1 24,1 2 0,-2-3-20,0 2 5,-1-2 0,3 4-5,0-2-3,-3-1 1,5 3 39,-4-2-13,5 1 5,-4 1 8,1-3-24,0 1 201,0 2-174,0-5-57,3 5 0,-3-5 64,-5 0-88</inkml:trace>
  <inkml:trace contextRef="#ctx0" brushRef="#br1" timeOffset="5">10103 4250 10007,'12'-1'1,"18"1"1,2 0-17,-1 0 0,-2 0 18,5 0 1,2-2-59,3-2 1,0 2 47,0-2 0,-4 2-3,0 2 1,-1 0 31,0 0 1,-1 0 3,-7 0 0,0 0 25,0-5 1,-1 4 11,-3-4 1,3 4-36,-4 1 0,4 0-5,1 0 1,1 0-12,-1 0 1,-4 0 17,-1 0 0,1 0-40,4 0 1,1 0 38,-1 0 1,-1 0-7,-4 0 1,4 0 24,-3 0 1,3 0 2,1 0 0,-4 0-52,-1 0 0,-3 0 30,3 0 1,0 0-30,1 0 0,1-5 29,-5 1 0,3 0-67,-3 4 0,6 0 27,-3 0 0,4 0-11,1 0 0,-1 0-7,-3 0 0,5 0 11,-5 0 0,5 0 16,-4 0 1,0 0-5,-1 0 0,3 0 8,-4 0 0,-2 0-6,-3 0 0</inkml:trace>
  <inkml:trace contextRef="#ctx0" brushRef="#br0" timeOffset="6">0 0 13443,'2'5'16,"2"13"47,2-3-83,-1 2 1,-5-2 61,5-2 0,1 5-19,-2-1 0,2 0-3,-2-3 1,-2 3 43,2 0 1,-1 0-55,2-3 0,-4 0-11,4 4 0,-4-2 13,-1 6 1,4-5-13,0 5 0,1-4 17,-5 3 0,1 1-35,4 4 0,-4-1 28,4-3 1,-2 1 91,1-6 0,-3 7-103,4-3 1,1 0-1,-2 1 1,4-6-10,-3 1 0,4 3 26,-5-3 0,5 2 7,-5-2 1,5-2-6,-4 2 0,0 2-2,-1-1 0,-1 1-10,6-2 1,-6-2-12,1 2 0,-1 2 4,2-2 0,-4 1 0,4-5 1,-4 4 85,-1 1 0,5 4-73,-2-5 1,2 2 114,-5-1 1,1-4-102,4 3 1,-4 2 71,4-1 1,-2-1-56,1-3 1,-3-1-10,4-1 1,1 6-34,-2 0 0,2-1-6,-2-4 0,-1 2-106,6 2 1,-6-2 77,1 2 1,2-1-34,-2 2 1,2-4 53,-1 3 1,-2 3-7,5-3 0,-4 5 39,5-5 1,-6 6 92,1 0 0,4 0-47,1-1 0,-3 3 19,3-4 1,-4 0-41,4 0 1,-5 0-6,5 0 0,-5 3-126,5-6 0,-2 3 79,2-3 0,1 3-81,-6-3 0,7 0 92,-2-6 0,0 6-31,0 0 1,3 3 31,-3-3 0,0-1-1,0-4 1,3 2 4,-3 3 1,1-4-18,-1 3 1,2-2 21,-2-2 1,-2 4-8,2 1 1,-1 1 7,0-2 0,4-2-11,-3 2 0,-2 2 10,2-2 1,-2 3-16,1-3 1,4-3 2,-3 4 0,1-2-8,-1 1 1,2-2 9,-2 3 1,-2-6-27,2-3 0,-1 3 23,0-3 1,4 3-7,-3 0 1,-2 2 0,2-1 0,-5 0 125,4 0 0,0 0-68,1 0 1,1 0 8,-6 0 1,5-4 14,-4 0 1,3 0 12,-4 3 0,5 2-30,-4-1 1,0-4-1,0 0 0,-2-1-108,6 5 0,-5 0 96,4 1 0,-3-2-119,4 2 1,-6-9 77</inkml:trace>
  <inkml:trace contextRef="#ctx0" brushRef="#br0" timeOffset="7">926 2584 15960,'1'2'5,"3"3"0</inkml:trace>
  <inkml:trace contextRef="#ctx0" brushRef="#br0" timeOffset="8">939 2601 15985,'2'2'3,"-2"0"-6</inkml:trace>
  <inkml:trace contextRef="#ctx0" brushRef="#br0" timeOffset="9">953 2625 15946,'3'7'-12</inkml:trace>
  <inkml:trace contextRef="#ctx0" brushRef="#br0" timeOffset="10">2371 3581 10786,'2'0'19,"15"0"123,1 1-47</inkml:trace>
  <inkml:trace contextRef="#ctx0" brushRef="#br0" timeOffset="11">2426 3587 11117,'4'1'-14,"4"4"-20,1-4 70,5-1 0,-10 2-88</inkml:trace>
  <inkml:trace contextRef="#ctx0" brushRef="#br0" timeOffset="12">2468 3596 11059,'6'3'-72,"7"0"-20,0 2 0,0-5 67,0 0 0,0 1-34,0 4 46,0-4 1,1 5-10,-2-6 1,-3 2 7,0 2 1,-5-3-39,5 4 51,0-4 1,4-1-7,0 0 0,-4 5-15,0-1 1,-1 1 14,5-5 0,0 1 13,1 3 0,-2-3-15,2 4 0,-1-4 9,0-1 0,1 5-9,4-1 1,-3 1 47,2-5 0,-2 0-18,-2 0 0,4 1 3,1 3 1,-1-2-11,-4 2 1,5-2-5,-1-2 0,0 1 31,-3 4 0,0-4-29,3 3 0,-2-3 3,3-1 1,-4 5-9,-1-1 1,0 1-2,1-5 0,-2 4-22,2 1 0,-1-1 39,0-4-38,0 0 0,0 1 21,0 4 1,1-4 0,-2 4 1,1-4-8,1-1 0,-2 5-1,2-2 0,3 2 3,0-5 0,3 1 2,-3 4 0,-3-4 2,4 4 1,3 1 4,0-2 0,0 0 9,0-4 0,-3 5 21,4-1 1,-5 1 73,5-5 1,-5 4-62,5 0 1,-5 0 60,0-4 1,-1 0-83,2 0 0,-9 2-13,5 2 0,-4-2-73,3 2 0,0-2 95,0-2 0,0 1-136,1 3 118,-2-2 1,1 4-50,1-6 1,-2 1 20,2 4 17,-1-4 0,0 5-18,0-6 0,0 0 29,0 0 0,2 4-16,2 0 1,-2 1 1,3-5 0,-3 1-11,3 4 1,-3-4 10,2 4 0,2-4-23,-2-1 0,2 4 16,-1 1 1,-3-1-37,7-4 1,-4 0 55,4 0 0,-6 0 2,1 0 0,-2 5 43,-2-1 0,0 0 88,0-4-141,0 0 1,0 0 11,1 0 1,-2 0-25,2 0 0,-6 0 30,1 0 1,-1 4-69,6 1 1,-1-1 58,0-4 1,0 0-83,0 0 1,0 0 52,1 0 0,0 0-5,3 0 0,0 2 84,4 2 1,-3-2-71,3 2 0,-3-3 1,4-1 1,-5 0 5,5 0 1,-5 0 139,5 0 1,-4 0-121,4 0 1,-2 0-8,2 0 1,-3 0-22,-6 0 0,4 5-4,1-1 0,0 1-39,-6-5 1,3 0 59,3 0 0,-4 0-32,3 0 0,-2 4 14,-2 0 0,0 0-45,0-4 1,2 0 34,2 0 0,-2 0 7,3 0 1,0 0-47,0 0 0,5 0-5,-1 0 1,-2 5 46,2-1 0,-4 1-10,3-5 1,0 0 26,0 0 1,3 0-26,-6 0 0,3 4 13,-3 0 1,3 1-15,-3-5 0,0 0 38,-6 0 0,6 0-19,0 0 1,-1 0 6,-4 0 0,0 4-6,0 1 0,0-1-6,0-4 1,2 0 57,2 0 1,-2 0-55,3 0 0,-4 0-4,-1 0 1,0 2 9,0 1 0,2-1-8,2 2 0,-2-2-1,2-2 1,-1 0-4,1 0 1,0 0 16,5 0 0,-7 4-9,3 1 1,3-1 41,0-4 1,-2 0-44,-2 0 1,3 0 54,-3 0 1,2 0-27,-2 0 0,-2 0 2,2 0 0,-2 0 77,-2 0-78,0 0 0,0 0-72,0 0 0,1 2 62,-2 2 1,2-3-138,-1 4 0,0-4 120,0-1 0,0 0-58,0 0 1,1 0 40,-2 0 0,3 0 1,3 0 1,-4 0-5,3 0 1,0 0 3,0 0 0,-1 0-31,5 0 1,-3 0 30,4 0 0,-5 0-15,5 0 1,-2 5 12,2-1 0,2 1-129,-7-5 1,5 0 110,-5 0 1,5 0-64,-4 0 0,-1 0 123,-4 0 0,2 0-76,2 0 1,-2 3 48,3 2 1,-4-1-39,-1-4 0,5 0 80,-1 0 1,5 0-63,-4 0 0,3 0 60,-3 0 0,5 2-35,-1 2 1,-2-2 5,2 2 1,-1-3-12,0-1 1,4 0-2,-3 0 0,1 0 4,-1 0 0,1 0-6,-6 0 0,5 0 60,-4 0 0,4 2-54,-5 2 0,5-2 75,-5 2 1,1-2-63,-5-2 0,4 0-20,1 0 0,-1 0-22,-3 0 1,0 0-1,3 0 0,0 0-44,5 0 1,-7 0 68,3 0 0,1 4-18,-2 1 1,7-2-1,-3-3 1,0 0 8,0 0 0,1 0-13,4 0 1,-1 0 10,-3 0 1,3 0 10,-4 0 1,0 2 3,1 2 1,-6-2 44,1 2 0,-2-2-52,-2-2 1,0 0 41,0 0 1,1 0-36,-2 0 0,2 0 1,-1 0 0,-1 0 8,2 0 1,3 0-122,1 0 0,4 0 67,-5 0 1,6 0 30,-1 0 0,1 0 18,-1 0 0,3 0-25,-3 0 0,-2 1 56,2 4 1,-1-4-49,0 3 0,3-2 29,-7-2 0,5 0-7,-4 0 1,3 0-16,-3 0 0,-1 0-5,-4 0 1,5 0-2,-1 0 0,1 0-46,-5 0 1,4 1 48,1 4 0,1-4-14,-2 4 1,2-4 8,2-1 0,0 0 107,-3 0 0,-3 0-102,7 0 1,-1 0 53,1 0 0,1 0-47,-6 0 1,5 2 14,-5 2 1,7-3-123,-2 3 1,-2-2 115,2-2 0,-5 0-38,5 0 0,-5 0 21,6 0 1,-7 0 10,1 0 1,2 0-17,-1 0 0,0 0 6,0 0 0,-3 0 28,2 0 0,-3 4 9,0 1 1,3-1-55,0-4 0,5 0 34,-4 0 0,4 0-106,-5 0 0,9 0 89,-4 0 1,6 0-150,-7 0 1,6 0 123,3 0 0,-2 5-24,2-1 0,-2 0 15,-2-4 1,-4 0-8,0 0 0,-1 0-20,0 0 0,-2 0 19,-6 0 1,5 0 91,-1 0 1,0 0-79,-3 0 0,-1 0 62,0 0 1,1 0-51,4 0 0,1 0 64,3 0 0,3 0-42,-4 0 1,4 0 3,1 0 1,1 0-1,-1 0 0,-1 5-9,2-1 0,-1 1 1,0-5 1,-1 0 0,-3 0 0,-1 0-127,-4 0 0,-3 0 110,4 0 1,1 0-26,-2 0 1,0 0-39,-3 0 0,0 0-14,3 0 0,0 0 47,5 0 1,-1 0 3,6 0 1,-3 0-26,-2 0 1,7 0 20,-2 0 0,2 0 8,-3 0 1,0 0-19,0 0 1,3 0 115,-3 0 0,4 3-52,-9 2 0,4-1 6,1-4 1,-1 0-146,-3 0 1,1 0 109,-6 0 1,3 0-125,-3 0 1,3 0 68,7 0 0,-1 0 12,0 0 1,0 0-10,1 0 0,3 0 104,0 0 0,1 0-55,-5 0 1,1 0 6,-1 0 1,0 0-28,0 0 0,-1 0 17,-3 0 0,1 0-50,-6 0 1,5 2 48,-5 2 0,3-2-49,-3 2 0,-1-2 19,6-2 1,-1 0 107,6 0 0,-1 0-49,0 0 1,-4 0 98,0 0 0,4 0 56,5 0 1,-5 0-91,-4 0 0,-2 0 99,2 0 1,2 0-118,-7 0 0,5 0 31,-5 0 1,0 0-6,-3 0 1,-2 0-93,2 0 1,-1 1-55,0 3 0,-3-2 104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76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56 8 7174,'7'0'-521,"3"0"431,-6 0 198,0 3-139,2-3 132,-3 3-277,1 0 134,2-2-40,-5 2-184,2-3 251,-9 0-8,1 0-19,-7 0 176,0 0 0,0-1-67,0-1 190,3 1 121,1-2-147,1 0 133,1 3-168,2-3-50,-2-1 53,5 3 716,-2-2-765,9 6 1,-1-1 84,4 3-151,-2-4 43,4 5 0,1-3-184,4 2 0,-2 0 97,-2-3 1,-1 3-305,3-3 0,2 3-31,0-2 1,0 1-157,-2-2 0,0 1-42,-1 0 1,-1-3 492,0 3 0,-4-3 0,2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77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15 15 7914,'-4'-4'-477,"1"1"1187,0 3-802,2-3 226,-2 2 264,3-2-339,3 9 0,-1-4 18,2 5 49,-2-5-258,4 4 224,-6-2-263,7 0 226,-3 3-165,3-4 100,-4 4-12,3 0 184,-2 0-153,7-1-6,-4 1 23,3 1-47,-3-2 54,-1 1-69,1 0 86,1 0 1,-2-2 56,1-1-27,-3-2-67,2 4 1,-2-5 30,3 4 0,-2-3 12,-1 3 59,-2-4-72,4 5 0,-3-4 34,4 3-6,-3-4-2,3 5 35,-4-2-38,1 0-5,2 2 11,-2-5-89,3 5 80,-1-3-27,2 5 0,-4-4 11,1 1 3,-4-4 37,5 5-32,-2-2-4,3 0 0,-3 2 18,1-2 138,-3 0-114,4 2 104,-2-2-137,0 0 20,2 2-196,-6-6 110,3 3 1,-8-6 14,-2-1-43,-1 1 0,1-5 27,0 0 1,0 2 0,0 2 1,1-1 8,-1-2-3,-1 4 1,2-3 89,-1 1-87,0 1 1,0-2 19,0 2 1,0 0-6,0 0 17,1 2 0,-1-4 88,0 2 18,3 1-69,-5-4-10,4 6-123,-5-5 119,7 5-163,-3-2 144,5 0-73,-6 3 19,6-6-3,-5 2 0,5-1 13,-4 1 1,3 1 0,-2-2 112,2 4-101,-4-5-3,2 2 14,1-3-25,-4 1 1,5 1 14,-2 0-5,2 3 0,-1-1-22,0 0 23,3 3-19,-3-6 11,0 5 18,2-2-13,-2 0-1,3 2 1,0-2 0,0 0 252,0 2-76,3 4-151,-2-1 29,2 4-128,-3-6 121,-6-6 9,4 4 50,-8-7-97,10 9 1,-4-5 106,2 3-76,1 1-84,-2-2 51,3 9 58,3-4-59,1 7 0,0-5 200,1 3-114,-3 0 16,4-1-118,-2 1 70,2 1 8,-2-2-6,2 1-4,-2 0-35,3-3 1,-2 2 54,-1-1-87,-2-2 1,4 3-20,-5-2 65,5-1-14,-3 3 1,2-4-13,0 2 1,-3-1-7,3 2 9,-4-4 33,5 2-48,-5 0 2,5 1-35,-2 0 50,3 2 74,0-5-78,-3 5 142,2-3-141,-2 5 0,2-4 19,1 1 1,-2-3-26,0 3 1,-3-3 0,3 2-153,-1-2 171,3 4-86,0-2 59,-4 3-12,3 0 1,-1-3 27,2 1 0,-3-3 30,1 3-32,-4-4-2,5 8 0,-2-4-9,3 4 1,-2-3 17,-1-2-38,-2-2 32,4 7-35,-2-5 24,2 7 60,-2-5-22,2-2 6,-5 2 9,6-5 1,-6 5-22,4-2-60,-4 0 67,2 2-88,0-5 77,1 5-82,0-2 37,2 2-1,-6 1 8,6-3 7,-1 3 17,-1-4 1,2 2-16,-2-1-2,-1-2 2,3 4 1,-4-5-107,2 4 100,-2-4-6,4 2 7,-2 1-11,0-3 44,2 5 0,-2-5-38,2 4 25,-2-4-9,2 5 26,-1-2-50,1 3-4,4-3-9,-2 2 26,1-2-34,-1 3 28,-1-3-54,-1 2 41,1-3 8,3 1 1,-2 2 12,1-1 0,-4-1 1,0 1 0,-3-3 20,3 2-33,-1-2 30,4 4-22,-2-2 7,1 2 0,0 0-2,0-2 0,-3-2-7,1 3 1,-2-3-51,1 3-10,1-1 38,-2 3 18,6 0 0,-6 0-9,3 0 1,-3-3 4,3 1 1,-4-3 13,2 3 1,-1-3-14,1 2 0,-2-1 80,3 2-29,-4-1 9,5 0-41,-2 2 0,4-2 4,-2 3-12,-2 0 1,2-2 14,-1-1-20,1 1 1,1-1 10,0 1 0,-3-3 10,1 2 23,-1-2-34,3 4 0,0-4 5,0 3 0,0-3 4,0 2 15,-3-2 0,4 2-19,-1-2 1,-1-1-22,-1 4 30,-1-4-8,3 5 0,2-4-1,0 3 1,1-3 15,-3 3-200,-1-4 178,4 5-47,1-2 0,2 1 33,-2-1 1,-3-2-128,-3 3 97,0-4 63,1 6-25,4-3 7,-2 0 57,2 2-69,-3-3-40,0 1 46,2 2-284,-1-2 49,2 3 57,0 0 181,1 0 0,3-1-2,-1-2 1,-2 2-2,-2 0 0,0-3-94,0 2 65,-2-1 2,9 3 0,-4 0-69,4 0 1,-4-2 46,-3-1 32,-2 1 1,3 1 19,2-2-14,-5 2 1,5-2 18,-3 3-70,-3-3 70,7 2-29,-6-2-23,7 3 1,-1-3 29,-2 1 1,0-3-44,-2 3 0,-1-3 35,1 3 1,-1-3-7,-2 3 0,3-3 44,1 3 0,1-3-39,-2 2 1,4-1 17,-2 1 0,0-2-12,0 4 1,1-5 54,2 1 0,-1 1-46,1 0 0,1 1 4,1-2 1,-2 3-65,2-3 1,-1 3-9,-1-3 1,1 3-300,0 0 1,0-1 110,4 1 0,0-1-772,4 3 0,0-3 31,4 1 1008,0-1 0,6 7 0,-1-1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1T17:37:59.47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14 12550 240924 42423,'0'-8'1041'0'0,"0"3"-1525"0"0,0 5 0 0 0,0 11 0 0 0,0 4 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8241,'0'8'-728,"0"-3"1284,0-5 1467,0 0-1610,0 6-696,0-5 111,0 5 1,0-4-273,0 2-377,0-2 359,0 9-740,0-3 658,0 4 544,0 2 0,6-1 0,2 0 0</inkml:trace>
  <inkml:trace contextRef="#ctx0" brushRef="#br0" timeOffset="1">40 184 8351,'0'8'-748,"0"4"796,0-6-429,0 8 280,0-1 1,0 0-462,0 0 562,0-6 0,0 5 0,0-5 0</inkml:trace>
  <inkml:trace contextRef="#ctx0" brushRef="#br0" timeOffset="2">66 368 8241,'0'7'243,"0"-1"174,0 0 147,0-5-577,0 5 1,0-4 175,0 2-687,0-2 253,0 3-155,0 1-327,0-5-239,0 11 334,0-5 658,0 7 0,0-6 0,0 1 0,0-5 0,0 5 0,0-6 0,0 9 0,0-5 0</inkml:trace>
  <inkml:trace contextRef="#ctx0" brushRef="#br0" timeOffset="3">79 564 8241,'0'8'-1801,"0"-1"2758,0-3-969,0-2 0,0 5 117,0-2-224,0-5 1,0 8 39,0-4-111,-6-2 179,4 9-183,-3-9 24,5 10-423,0-11 593,0 10 0,0-9 0,0 10 0,0-5 0</inkml:trace>
  <inkml:trace contextRef="#ctx0" brushRef="#br0" timeOffset="4">79 708 8241,'0'8'-958,"0"3"872,0-9 213,0 10-307,0-11 65,0 10-308,0-9 302,0 10 0,0-10-97,0 7 1,-2-6 217,-2 2 0,2-4 0,-3 5 0,5 1 0</inkml:trace>
  <inkml:trace contextRef="#ctx0" brushRef="#br0" timeOffset="5">79 891 7904,'0'14'-620,"-2"-3"834,-2-2-282,2 3 1,-3-9 96,5 5 0,0-3-807,0 4 349,0-7 106,0 10 323,0-4 0,0 4 0,0 2 0</inkml:trace>
  <inkml:trace contextRef="#ctx0" brushRef="#br0" timeOffset="6">66 1075 7696,'0'13'-89,"0"0"1,0-4-113,0 0 302,0-6-238,0 9 0,0-10 131,0 7-346,0-6 0,0 4-221,0-2 573,0-4 0,0 6-111,0-2 111,0-4 0,0 7 0,0-5 0,0-1 0,0 5 0,0-2 0,0-4 129,0 11 1,0-9 44,0 6 0,0-5 147,0 4 1,0-3-12,0 4 1,0-5-143,0 5 0,0-5-243,0 5 1,0-4 140,0 3 1,0-4-717,0 5 346,0-6-244,0 9 548,0-5 0,0 6 0,0 0 0</inkml:trace>
  <inkml:trace contextRef="#ctx0" brushRef="#br0" timeOffset="7">66 1468 8241,'0'9'0,"0"-1"0,0-3-255,0 4 0,0-5 272,0 5 0,0-5-195,0 5 1,0-5 114,0 5 0,0-5-385,0 5 1,0-5 66,0 5 381,0-6 0,0 8 0,0-3 0</inkml:trace>
  <inkml:trace contextRef="#ctx0" brushRef="#br0" timeOffset="8">79 1717 8241,'-2'8'-1096,"-2"1"650,2-6 134,-3 9 0,5-9-23,0 6 335,0-6 0,0 3 0,0-6 0</inkml:trace>
  <inkml:trace contextRef="#ctx0" brushRef="#br0" timeOffset="9">79 1861 8241,'0'13'-1233,"0"0"679,0 0 554,0 1 0,0-2 0,0 2 0</inkml:trace>
  <inkml:trace contextRef="#ctx0" brushRef="#br0" timeOffset="10">79 2084 8241,'0'13'43,"0"0"56,0 0 0,0-4-493,0-1-158,0 1-10,0 5 444,0-2 1,0-4-146,0 3 1,0-8 71,0 6 69,0-1 0,0 6 122,0-1 0,0-6 0,0 5 0,0-5 0,0 6 0,0-4 78,0 0 1,0-5 59,0 4 16,0-5-139,0 9 0,0-9-86,0 6 1,0-5 105,0 5-35,0-6 0,-6 8 0,-1-3 0</inkml:trace>
  <inkml:trace contextRef="#ctx0" brushRef="#br0" timeOffset="11">79 2307 8233,'-6'6'-441,"3"2"350,-5-4 0,5-1 468,-2 6 0,-1-5-121,2 5 1,0-1-445,4 6 0,0-1 92,0 0 0,0-3-472,0 3 0,0-3 568,0 8 0,-6-4 0,-2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485 1 12505,'-27'28'-299,"7"-3"660,1-13-161,7 2-4,-8 5 33,6-5-250,-11 11-44,5 1 165,-12 2-203,-2 15-57,-5-8 144,5 4 5,3-6-63,-2-1-1,0 7-100,0-4-282,6 3-353,9-23 810,10-4 0,2-11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485 1 12505,'-27'28'-299,"7"-3"660,1-13-161,7 2-4,-8 5 33,6-5-250,-11 11-44,5 1 165,-12 2-203,-2 15-57,-5-8 144,5 4 5,3-6-63,-2-1-1,0 7-100,0-4-282,6 3-353,9-23 810,10-4 0,2-11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839 73 12470,'-14'-28'61,"2"3"412,6 13-3,5 4-254,-28 25-42,17 1-98,-30 32 1,15-2-1,-7 8 0,-3-2-208,6-14 1,-3-1 80,3 0 0,-6 1 119,3-1 1,-4 0-262,-1 0 1,3 0-180,2 1-21,-1-1 264,8-13 0,-3-1-460,-19 17 310,17-18 1,-47 23 278,21-29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1559 0 12534,'-35'14'418,"-13"10"0,10 8-286,-15 12 0,0 4-2,9-4 1,-4 5-7,4-1 0,-4 3-140,5 2 0,-1-2-1,5-3 1,-6 2 64,-3-1 0,18-23 0,0 1-75,0-1 1,-1 0 0,-2 2 0,1 0 35,-25 20 0,27-23 1,0 1-50,-22 26 1,22-25-1,1 1 13,-19 25 1,21-26 0,0 0 24,-21 16 1,-3 4-58,-1-8 0,1 6-90,3-9-547,3 4 180,0-6-225,10-1 741,-3-1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1520 1 12528,'-41'0'450,"3"0"-369,12 6 75,-6 1-9,4 12 172,-10 2-222,5 10 30,-7 3 1,-2 14-128,3 0 1,3 1 62,9-5 1,-5 0-122,-2 8 1,-11-1 79,19-20 1,-1-1-1,-3 3 1,-1-2-8,-2 2 0,0 0 0,-1 1 0,0 0-10,3-3 0,1-1 0,0 2 0,2-1 24,-1-1 0,1 1 0,3 0 0,2-1-23,-21 23 1,3-8-45,2-11 1,-1-4-366,-4 0 55,-3 3-556,-11 1-24,4 0 47,-4-3 881,17-10 0,-10-2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984 93 12736,'0'-41'-984,"0"9"1084,0 18 170,0 9 0,-16 27 8,-5 9-172,-7 2 1,-7 13 3,0-2 0,-6 3 12,6-8 0,-13 1-9,-4 5 0,-5-3-167,0 6 1,-1-2 77,27-22 1,1 0 0,-2 3 0,1 0-69,-26 21 0,29-23 1,-1 0 18,-22 18 0,0-8-340,3 0-40,-3-6-473,-11-1 878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707 1 12578,'-51'25'403,"-5"5"0,8 5-276,-4 13 1,10-3-631,16-5 291,1 5 1,-11 6-186,1 5 1,-5-5-156,5-7 342,-3-3-403,-13 4 613,-3-5 0,-5 5 0,0-5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472 1 12806,'-47'25'769,"14"3"-1195,8 17-182,12 12 263,-6 5 112,7-26 0,-2-1 0,-23 27 57,-2-5 1,-3-12-398,7-14 573,-3-3 0,-18 9 0,-6 5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524 0 12696,'-40'0'-882,"2"18"1057,5 10 1,2 21-241,-4 3 1,2-4-171,2-13 0,2 1-115,-7-5 183,2 6-277,-17-4 444,3 1 0,1-8 0,9-7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459 1 12665,'-46'11'491,"0"16"1,8 25-36,3 10 0,4-5-735,4-17 0,-3-1-705,-1 1 243,-5-1-243,-4 6 957,6-5 0,-5-6 0,13-9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5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499 8 12632,'-41'-7'491,"-3"7"1,2 23-374,-6 12 0,0 8-107,9 0 0,-5 5-187,1 9 0,1 1 176,6 3 0,-1-3 0,3-5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50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213 588 7601,'-4'0'-443,"0"0"896,4 0-267,-4 0-222,3 0 1,-3 1 146,4 2-104,0-3 70,0 8 1,0-7 69,0 5-57,0 0 0,0 3-31,0-1 1,3 1-25,0-1 0,0 0 28,-3 1 1,0 3-53,0-1 0,3 3 50,-1-3 0,1 4-94,-3 0 0,0-2 82,0 1 1,0 1-109,0 1 0,0-2 63,0 1 1,0-2 2,0 1 0,0 2 62,0-2 1,0-1-53,0-2 1,0 2 97,0 1 0,0 0-86,0 0 0,0-3 11,0 4 0,-3-4 8,1 3 1,-1-3-68,3 4 1,0-5 18,0 1 1,0 1-6,0 0 0,0 0 20,0-4 0,0 2-3,0 1 1,0-2 60,0 3 1,0-3-61,0 0 0,0 0 31,0 2 1,-1-1-40,-2 1 0,2 1-6,-2 0 1,2-1-48,1-2 0,0 0 69,0 3 0,-1-3-49,-2 3 1,2-3 36,-2 0 0,3-1 3,0 0 0,0 1-20,0-1 1,0 2 8,0 1 0,-3-2 0,0 3 0,0-3 1,3 0 1,0 0 10,0 3 0,0-3-9,0 3 1,0-3 84,0 0 1,0 2-81,0 0 1,0 2 42,0-2 0,0 0-33,0 3 1,0-3-15,0 3 1,0-2-3,0 2 1,0 0-6,0 3 1,-3-3-10,0 0 1,0 0-7,3 4 0,0-3-6,0 0 1,0 1 20,0-2 1,0-1-26,0 1 0,0 0 21,0 0 0,-2 1 6,-1-4 0,0 4-7,3 0 1,0 0 19,0-1 0,0 2-12,0-1 1,0 0 1,0-1 1,-1 4-49,-2-4 0,3 4 43,-3-4 0,2-1-7,1 1 1,0 0 1,0 0 1,0-1 10,0-2 0,-3-1-9,0 1 0,0-1 1,3-2 0,0 2 23,0 1 1,-1-1 4,-2 1 0,2 1 17,-2-1 1,3 2-34,0-2 0,0 0-6,0 3 1,0-3 8,0 4 0,0-4-35,0 3 0,0-1 33,0 1 0,0 1 2,0-3 1,0 2 28,0-2 1,0 3 1,0-1 0,0-1 89,0 1 0,0-2-107,0 1 0,0-2 28,0 0 1,0 2-13,0-2 1,0 0-75,0-2 1,0 0 36,0-1 1,0 1-16,0-1 1,0 0 10,0 1 0,0 0-11,0-1 0,-3 3 23,0 1 0,0 0-12,3-1 1,0 0 51,0 3 1,0-3-44,0 4 0,0-5 19,0 1 1,0 1-21,0 0 0,0 2-3,0-2 0,0-1-21,0-3 1,0 4 31,0-1 1,0 1-2,0-4 1,0 3-11,0 1 1,0 0 12,0 0 1,0 0-13,0 2 0,0-1-38,0-1 1,0-2 32,0 4 0,0-2-2,0 2 0,0-3 22,0 3 1,0-2 1,0 2 1,0-1-23,0 1 0,-3 2 2,0-5 0,0 4-5,3-1 1,0-1 9,0 1 0,0-2-12,0 2 1,0-4 12,0 1 0,-2 2-2,-1-2 1,0 1-5,3-3 0,0-1-1,0 0 0,-1 3 1,-2 1 1,3 0 1,-3-4 1,2 0 8,1 1 0,0-1-7,0 1 0,0 3-16,0-1 1,0 0 8,0-3 1,0 1-3,0 0 0,0 2-5,0 0 1,-2 0-2,0-2 1,1 3-19,-2-1 0,2 1 22,1-1 1,0-1 8,0 1 0,0 0-10,0 0 1,0-1 43,0 1 0,0-1-41,0-2 0,0 3 33,0 0 1,0 1-28,0-3 0,0 0 3,0 2 1,0-1-50,0 1 1,0 2 46,0-2 0,0 0-22,0-3 1,0 4 13,0 0 1,-3 0-3,1-1 0,-1-1-5,3 1 0,0 2 31,0 1 1,0 2-8,0-2 1,0 2 4,0-2 0,0 2-9,0 1 1,0-3 3,0 0 0,0 1-61,0 2 0,0-1 52,0-2 0,0 1-25,3-4 0,-2 3 19,2-2 0,-2 2-20,-1-3 0,0 0 8,0-2 0,0 3-7,0-1 1,0 3 18,0-3 0,0 2-1,0-2 0,0 0 17,0 3 0,0-1-20,0 1 0,-1 3 17,-2-4 0,2 1-14,-2 0 1,3-1-11,0 2 1,0 0-29,0-4 1,0 1-7,0-1 1,-1-1-14,-2 1 0,2-1 40,-2-2 0,2 3 31,1 1 1,-3 0-36,0 0 1,0-3 98,3 3 1,0 0-91,0-1 1,-3 4 40,1-1 0,-1 0-21,3 0 1,0-1 5,0 2 1,0 0 12,0 0 1,0-2-7,0 1 1,0-2 42,0 2 0,0-1-51,0 1 1,0-1 68,0-1 0,0-3-70,0 3 0,0 0-2,0-1 0,0 2-6,0-2 1,0-2-5,0 3 1,0 0-2,0-1 0,0 3 17,0-2 0,0-1-41,0-2 1,0 2 28,0 0 0,0 4 0,0-4 0,1 3 11,2-3 0,-2 4 5,2 0 0,-3 0-18,0-1 0,0 1 7,0-3 1,0 3-7,0-1 1,0 1 6,0-1 1,0 1-7,0-3 1,0 2 4,0-3 0,0 3 22,0-2 1,0-1-30,0-2 0,0 2 1,0 0 0,0 4 0,0-4 1,0 0-1,0-2 0,0 3-5,0 2 0,0-2 9,0 0 1,0 0-8,0 0 1,3 3 3,0-1 0,0-2-7,-3 0 0,0-2 5,0 2 1,0-3 0,0 2 0,0 2-27,0-2 0,0 0 26,0-3 0,0 1-43,0 0 0,0-1-6,0 1 1,0-1 42,0 1 0,0 2-11,0 1 0,0-1 18,0-3 0,0 1-21,0-1 0,0 1-31,0 0 0,0 0 39,0 2 0,0-1 0,0 1 1,0-1 39,0-2 1,0 3 4,0 0 1,0 1 28,0-3 1,1 2-64,2 0 0,-2 2 13,2-2 0,-2-2 3,-1 3 0,0-3-39,0 0 1,0-1 25,0 1 0,0 0-5,0-1 0,0 0 79,0 1-41,0-1 1,0 1 44,0 0 1,3-1-67,-1 0 1,1 1-2,-3-1 0,0 1 13,0 0 0,0-1-15,0 1-11,0-1 1,0 0-7,0 1 1,0 0-5,0-1 1,0-2 16,0-1 0,0-2 105,0 3-105,0-1 0,0 4-11,0 0 0,0-3 13,0-1 1,0 1 12,0 2-58,0 0 0,0-2-94,0 0 0,0-3-352,0 3 248,0 0-199,0 2 0,1-3-164,2 1 598,-2-4 0,3 2 0,-4-4 0</inkml:trace>
  <inkml:trace contextRef="#ctx0" brushRef="#br0" timeOffset="1">26 843 8229,'-4'8'-1244,"2"0"1781,-4-2-70,5 1-64,-3-5 686,4 1-936,4-11 1,-3 3 2,5-6 0,0-3 14,3 0 1,-1-5-49,0-1 1,1-3 135,-1 0 1,4-2-76,-1 0 1,5-4-12,-2-3 0,5-1 18,0-1 1,1-3 8,-3 0 0,-1 0 34,-1 3 1,-3 0 11,-3 0 1,-1 5-6,0 3 0,-3 2-302,-2 4 0,0-1-572,0 1 1,1 5 452,-1-2 1,-2 2 54,2-2 1,-1-1 130,0 2 1,0-1-100,0 3 1,0-1 30,-2 4 0,3 0-77,-1 2 92,1 0 1,-3 4-62,0-1 56,0 5 1,0-5-18,0 3 19,0 3 85,0-4 1,0 11-24,0 1 1,0-1 1,0-1 1,0 1 35,0 4 1,0-1-48,0 1 0,0 0-31,0 0 1,0 0 32,0 2 1,0-2-6,0 1 1,0 0 1,0-1 0,0 1 29,0 0 1,0-3 20,0 2 0,3-1 109,0-2 0,-1 1-12,-2-1 0,2 1-65,0 0 1,-1-1-25,2 0 1,-1 1 6,1-1 1,-2 1-135,2 0 1,-2-1 132,2 1 0,-2 2-141,2 0 1,-2 1 16,-1 0 1,3-2-96,0 4 1,0 1 172,-3 2 0,0-3-44,0 0 0,0 1 165,3 1 1,-2 1-94,2-3 0,-2 1 12,-1-4 0,3 4-36,0-1 1,0-2 42,-3 0 0,2 0-26,1 0 0,0-1 34,-3-2-61,4-1 1,-3 0-10,2 1 1,0-3 52,0 0 1,1-2-34,-1 2 0,-2 2-53,2-3 1,-2 2 54,2-1 0,-2 1-59,2-2 0,-2 4 26,-1-1 1,0-3-4,0 1 1,0-3-208,0 2 208,0-2-245,0 0 220,0-10 1,-2 4 74,-1-5-90,0 1 1,2-1 2,-2-1 0,2 3 16,-2 0 0,2 3-9,1-2-64,-3-1 1,1-2 73,0-1 0,-3 1-53,3-1 1,-2 0 30,1 1 1,1-2-36,-3-1 1,2-2 72,-3-4 1,4-3 5,-4 0 1,1-4-8,-1 2 1,-1-1 1,5-1 1,-4 1 70,3 3 0,-2 3-95,2 3-8,0 4 25,-1-3-121,3 8 1,-4 2 75,3 3 1,0-1-4,0-2 62,1 2 0,0-3 1,-2 4 111,2-3-139,-3-3 1,4 1 189,0-1 0,0 3-17,0-2 2,0 3 0,0-3-61,0 2-8,0 2 16,0-6-48,0 2 0,-3-4 29,0 1 0,1-1-32,2 1 0,0 0 122,0-1 1,0 3-113,0-3 0,0 5 103,0-4 1,0 1-67,0-1 0,0 2-67,0 0 20,0 0 0,0 0-149,0 1 100,0 3 34,0-2 31,0 12 0,0-2-40,0 9 1,0-4 6,0 3 1,0 0 18,0 0 0,0 2 6,0 2 0,1-1-79,2 2 1,-2 2 57,2 0 1,0 2-59,0-1 0,0 3 45,-3 1 1,3-1-134,0 1 0,0-3 126,-3-1 0,0-2-6,0 3 1,0-7 1,0 1 1,3-6 1,-1 1 0,1-6-254,-3 0 231,0-4-261,0 2 212,0-12 1,0 1-116,0-7 0,0 0 86,0-3 0,0-4-106,0-1 1,0-3 109,0 0 0,0-4-14,0 1 1,0-4 86,0 4 0,-3-3-72,1 2 1,-3-2 96,3 3 0,0-3-83,0 2 0,-2 1 86,1 2 1,-3 4-37,3-1 0,1 7 8,2-2 1,-1 6 27,-2 0 215,2 1-129,-3 10 227,4-3-182,0 11 0,0-4-42,0 6 107,0-3 1,0 3-48,0 0 0,0-3-42,0-1 1,0-2 4,0 2 0,0-2 11,0 3 0,0-3 76,0 2-107,0 1 0,0 3-151,0-1 0,0 1 94,0-1 0,0 3-185,0 1 1,-1 3 52,-2 0 1,2 1-139,-5 4 1,1 0 50,-4 5 1,0 0-8,1 7 0,-5 0-72,-1 5 1,-1-1 95,1 3 1,-5-3-25,2 1 1,-2-5 45,2-1 1,0-4 133,0-1 0,3-5-119,0-3 0,3-2-57,0 1 0,5-3-3,4-3 1,0-2-474,2 0 255,0-4 0,2-2-104,0-3 504,3 0 0,7-7 0,2-3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839 73 12470,'-14'-28'61,"2"3"412,6 13-3,5 4-254,-28 25-42,17 1-98,-30 32 1,15-2-1,-7 8 0,-3-2-208,6-14 1,-3-1 80,3 0 0,-6 1 119,3-1 1,-4 0-262,-1 0 1,3 0-180,2 1-21,-1-1 264,8-13 0,-3-1-460,-19 17 310,17-18 1,-47 23 278,21-29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50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34 426 8405,'-8'8'-223,"-1"-2"45,4 1 0,-1-4 650,3 2 358,0-3 91,3 2-907,4-4 0,-2 0 1,3 0-30,1 0 0,3 0 128,-1 0 0,1 0-33,-1 0 1,-1-3-34,1 0 0,-1-2 58,4 2 1,2-3-136,-2 3 0,1-3 139,-1 3 1,3-3-271,3 0 0,0 0 54,0 0 1,-1-2-94,-1 3 0,3-3 99,-5-1 1,5 1-112,-4-1 1,3 1 106,-1 0 1,1 2-12,-3 0 1,0 3 31,-3-3 1,-2 5 17,2-2 1,-1-1 11,-2 1 0,-2 0 44,0 3 1,-4 0 3,4 0 7,-4 0 0,3 0 219,-3 0 15,0 0-135,5 0 225,-6 0 464,3 0-760,-12 0 3,7 0-11,-11 4 29,11-3 1,-3 3 53,1-4-99,2 0 262,-3 0-270,12 0-50,-7 0 61,7-4-452,-5 3-23,-1-3-327,2 4 293,-1 0-37,-2 0 538,3 0 0,-4 0 0</inkml:trace>
  <inkml:trace contextRef="#ctx0" brushRef="#br0" timeOffset="1">102 60 8374,'0'-5'-816,"0"-1"1,0 3 407,0-2 1,-1 2 843,-2-3 1,3 3-12,-3-2 0,1 2-75,-1 1 1,1 0 218,-3-1-31,-1 2-94,-3-3 7,1 1-45,-1 2-210,5-3-287,0 4 330,4 0-128,0 4 0,1 0 8,2 1 1,-3 0 2,3-3 0,2 1 14,1 2 0,-2-2 24,2 3 1,0-1-4,3 4 0,-1-4-157,0 1 0,3 0 149,1 3 1,0-1-210,-4 1 1,3-1 55,0 0 1,4 0 50,-4-2 1,5 4-8,-3-5 0,3 5-9,-2-5 1,2 2-40,-2 2 1,2 0-4,1-1 0,0 1-55,1-1 0,0 0 101,1 1 1,-1 0-108,2 0 0,-6-1 33,-2 0 10,1 1 0,-4-1 15,3 1 3,-6-4 8,-3 2-7,1-6 7,-3 3-3519,3-4 3522,-8 4 0,-1-4 0,-4 4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1T17:37:44.78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14 12550 240924 42423,'0'-8'1041'0'0,"0"3"-1525"0"0,0 5 0 0 0,0 11 0 0 0,0 4 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7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8241,'0'8'-728,"0"-3"1284,0-5 1467,0 0-1610,0 6-696,0-5 111,0 5 1,0-4-273,0 2-377,0-2 359,0 9-740,0-3 658,0 4 544,0 2 0,6-1 0,2 0 0</inkml:trace>
  <inkml:trace contextRef="#ctx0" brushRef="#br0" timeOffset="1">40 184 8351,'0'8'-748,"0"4"796,0-6-429,0 8 280,0-1 1,0 0-462,0 0 562,0-6 0,0 5 0,0-5 0</inkml:trace>
  <inkml:trace contextRef="#ctx0" brushRef="#br0" timeOffset="2">66 368 8241,'0'7'243,"0"-1"174,0 0 147,0-5-577,0 5 1,0-4 175,0 2-687,0-2 253,0 3-155,0 1-327,0-5-239,0 11 334,0-5 658,0 7 0,0-6 0,0 1 0,0-5 0,0 5 0,0-6 0,0 9 0,0-5 0</inkml:trace>
  <inkml:trace contextRef="#ctx0" brushRef="#br0" timeOffset="3">79 564 8241,'0'8'-1801,"0"-1"2758,0-3-969,0-2 0,0 5 117,0-2-224,0-5 1,0 8 39,0-4-111,-6-2 179,4 9-183,-3-9 24,5 10-423,0-11 593,0 10 0,0-9 0,0 10 0,0-5 0</inkml:trace>
  <inkml:trace contextRef="#ctx0" brushRef="#br0" timeOffset="4">79 708 8241,'0'8'-958,"0"3"872,0-9 213,0 10-307,0-11 65,0 10-308,0-9 302,0 10 0,0-10-97,0 7 1,-2-6 217,-2 2 0,2-4 0,-3 5 0,5 1 0</inkml:trace>
  <inkml:trace contextRef="#ctx0" brushRef="#br0" timeOffset="5">79 891 7904,'0'14'-620,"-2"-3"834,-2-2-282,2 3 1,-3-9 96,5 5 0,0-3-807,0 4 349,0-7 106,0 10 323,0-4 0,0 4 0,0 2 0</inkml:trace>
  <inkml:trace contextRef="#ctx0" brushRef="#br0" timeOffset="6">66 1075 7696,'0'13'-89,"0"0"1,0-4-113,0 0 302,0-6-238,0 9 0,0-10 131,0 7-346,0-6 0,0 4-221,0-2 573,0-4 0,0 6-111,0-2 111,0-4 0,0 7 0,0-5 0,0-1 0,0 5 0,0-2 0,0-4 129,0 11 1,0-9 44,0 6 0,0-5 147,0 4 1,0-3-12,0 4 1,0-5-143,0 5 0,0-5-243,0 5 1,0-4 140,0 3 1,0-4-717,0 5 346,0-6-244,0 9 548,0-5 0,0 6 0,0 0 0</inkml:trace>
  <inkml:trace contextRef="#ctx0" brushRef="#br0" timeOffset="7">66 1468 8241,'0'9'0,"0"-1"0,0-3-255,0 4 0,0-5 272,0 5 0,0-5-195,0 5 1,0-5 114,0 5 0,0-5-385,0 5 1,0-5 66,0 5 381,0-6 0,0 8 0,0-3 0</inkml:trace>
  <inkml:trace contextRef="#ctx0" brushRef="#br0" timeOffset="8">79 1717 8241,'-2'8'-1096,"-2"1"650,2-6 134,-3 9 0,5-9-23,0 6 335,0-6 0,0 3 0,0-6 0</inkml:trace>
  <inkml:trace contextRef="#ctx0" brushRef="#br0" timeOffset="9">79 1861 8241,'0'13'-1233,"0"0"679,0 0 554,0 1 0,0-2 0,0 2 0</inkml:trace>
  <inkml:trace contextRef="#ctx0" brushRef="#br0" timeOffset="10">79 2084 8241,'0'13'43,"0"0"56,0 0 0,0-4-493,0-1-158,0 1-10,0 5 444,0-2 1,0-4-146,0 3 1,0-8 71,0 6 69,0-1 0,0 6 122,0-1 0,0-6 0,0 5 0,0-5 0,0 6 0,0-4 78,0 0 1,0-5 59,0 4 16,0-5-139,0 9 0,0-9-86,0 6 1,0-5 105,0 5-35,0-6 0,-6 8 0,-1-3 0</inkml:trace>
  <inkml:trace contextRef="#ctx0" brushRef="#br0" timeOffset="11">79 2307 8233,'-6'6'-441,"3"2"350,-5-4 0,5-1 468,-2 6 0,-1-5-121,2 5 1,0-1-445,4 6 0,0-1 92,0 0 0,0-3-472,0 3 0,0-3 568,0 8 0,-6-4 0,-2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485 1 12505,'-27'28'-299,"7"-3"660,1-13-161,7 2-4,-8 5 33,6-5-250,-11 11-44,5 1 165,-12 2-203,-2 15-57,-5-8 144,5 4 5,3-6-63,-2-1-1,0 7-100,0-4-282,6 3-353,9-23 810,10-4 0,2-11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839 73 12470,'-14'-28'61,"2"3"412,6 13-3,5 4-254,-28 25-42,17 1-98,-30 32 1,15-2-1,-7 8 0,-3-2-208,6-14 1,-3-1 80,3 0 0,-6 1 119,3-1 1,-4 0-262,-1 0 1,3 0-180,2 1-21,-1-1 264,8-13 0,-3-1-460,-19 17 310,17-18 1,-47 23 278,21-29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1559 0 12534,'-35'14'418,"-13"10"0,10 8-286,-15 12 0,0 4-2,9-4 1,-4 5-7,4-1 0,-4 3-140,5 2 0,-1-2-1,5-3 1,-6 2 64,-3-1 0,18-23 0,0 1-75,0-1 1,-1 0 0,-2 2 0,1 0 35,-25 20 0,27-23 1,0 1-50,-22 26 1,22-25-1,1 1 13,-19 25 1,21-26 0,0 0 24,-21 16 1,-3 4-58,-1-8 0,1 6-90,3-9-547,3 4 180,0-6-225,10-1 741,-3-1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1520 1 12528,'-41'0'450,"3"0"-369,12 6 75,-6 1-9,4 12 172,-10 2-222,5 10 30,-7 3 1,-2 14-128,3 0 1,3 1 62,9-5 1,-5 0-122,-2 8 1,-11-1 79,19-20 1,-1-1-1,-3 3 1,-1-2-8,-2 2 0,0 0 0,-1 1 0,0 0-10,3-3 0,1-1 0,0 2 0,2-1 24,-1-1 0,1 1 0,3 0 0,2-1-23,-21 23 1,3-8-45,2-11 1,-1-4-366,-4 0 55,-3 3-556,-11 1-24,4 0 47,-4-3 881,17-10 0,-10-2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984 93 12736,'0'-41'-984,"0"9"1084,0 18 170,0 9 0,-16 27 8,-5 9-172,-7 2 1,-7 13 3,0-2 0,-6 3 12,6-8 0,-13 1-9,-4 5 0,-5-3-167,0 6 1,-1-2 77,27-22 1,1 0 0,-2 3 0,1 0-69,-26 21 0,29-23 1,-1 0 18,-22 18 0,0-8-340,3 0-40,-3-6-473,-11-1 878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707 1 12578,'-51'25'403,"-5"5"0,8 5-276,-4 13 1,10-3-631,16-5 291,1 5 1,-11 6-186,1 5 1,-5-5-156,5-7 342,-3-3-403,-13 4 613,-3-5 0,-5 5 0,0-5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472 1 12806,'-47'25'769,"14"3"-1195,8 17-182,12 12 263,-6 5 112,7-26 0,-2-1 0,-23 27 57,-2-5 1,-3-12-398,7-14 573,-3-3 0,-18 9 0,-6 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1559 0 12534,'-35'14'418,"-13"10"0,10 8-286,-15 12 0,0 4-2,9-4 1,-4 5-7,4-1 0,-4 3-140,5 2 0,-1-2-1,5-3 1,-6 2 64,-3-1 0,18-23 0,0 1-75,0-1 1,-1 0 0,-2 2 0,1 0 35,-25 20 0,27-23 1,0 1-50,-22 26 1,22-25-1,1 1 13,-19 25 1,21-26 0,0 0 24,-21 16 1,-3 4-58,-1-8 0,1 6-90,3-9-547,3 4 180,0-6-225,10-1 741,-3-1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524 0 12696,'-40'0'-882,"2"18"1057,5 10 1,2 21-241,-4 3 1,2-4-171,2-13 0,2 1-115,-7-5 183,2 6-277,-17-4 444,3 1 0,1-8 0,9-7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459 1 12665,'-46'11'491,"0"16"1,8 25-36,3 10 0,4-5-735,4-17 0,-3-1-705,-1 1 243,-5-1-243,-4 6 957,6-5 0,-5-6 0,13-9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499 8 12632,'-41'-7'491,"-3"7"1,2 23-374,-6 12 0,0 8-107,9 0 0,-5 5-187,1 9 0,1 1 176,6 3 0,-1-3 0,3-5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229 571 8263,'0'41'0,"0"1"0,0 3 0,0 2-217,0 2 1,0 2 0,0 3-1,0 2 306,0 0 1,0 7 50,0-2 0,0 2 0,0-2 179,0-4-304,0 2 1,0 4-1,0 10 43,0-34 1,0 0-1,0 2 1,0-1-426,0 0 0,0-1 0,0 0 0,0 1 349,0-1 1,0 1 0,0 1 0,0 0 7,0 0 0,0 1 14,0 3 1,0-1 0,0-1 0,0 0-1000,1 3 0,-2 0 1003,-2-1 1,0 1-1,2 2 1,0 0 6,0 0 0,-1 0 0,0 4 1,1 0-6,-2 0 1,1 1 83,1-2 0,1 3-84,-3 3 0,0 2 0,0-1 0,1 2 45,1 3 1,-2 0 0,0-1 0,0 0-103,1-1 0,0 0 0,1-1 0,0 0 87,-1-2 0,0 1 0,-1 1 0,0 0-203,1-3 1,0 0 0,-1-1-1,0-1 108,1-7 1,0 0 28,1 3 0,0 0 1,-2-1-1,0-1 1,3 2-1,0 0-45,0-3 1,0 0-1,0-2 1,0 0 16,0-5 0,0 1 1,0 0-1,0 2-29,0 1 1,0 1-1,0 2 1,0 0 65,0 1 0,0-2 1,0-2-1,0-1-8,0-4 1,0-1 0,0-1 0,0 1 565,0 31 0,0 0-588,0-5 0,0-6-174,0-7 1,-1-10 28,-3-7-60,2-6 1,-5 2 0,4-10 1025,-2-3-774,1-3 0,4 3 0,0 3 0</inkml:trace>
  <inkml:trace contextRef="#ctx0" brushRef="#br0" timeOffset="1">255 348 8444,'0'-6'-2708,"0"-6"2708,0 10 505,-6-9-139,5 9-88,-5-4 171,6 6 2,0 0-233,-6 0-211,5 0 129,-5 0 0,6 2-192,0 2 1,-5-1 70,1 6 0,-1 0 8,0 3 0,4 3-29,-4 3 1,-2 2 47,-2 6 0,2 2 2,-2 3 0,1 2-5,-6 6 0,0-1-85,-3-3 0,2 1 43,-3-5 1,0 4-13,0-5 1,5-4-1,4-4 1,2-10-18,-2 1 18,-3-9 0,12 1 12,0-10 1,2-3 15,7-10 0,0-2-20,3-6 1,3-7 80,3-7 0,-3-5-74,7-8 1,-2-3-214,3-1 0,-4-4 213,-7 4 0,3-4-1,3 5 1,-4-1 165,4 4 1,-8 13-147,-1 4 0,-5 10 211,4 9-174,-5 0 38,3 15 1,-6 2 32,0 8 0,0 9 8,0 0 1,5 0 206,-1-3 1,5 5-249,-5 2 0,7 0 121,-3 0 1,4 0-125,1 1 1,0 3 76,0-3 0,0 2-58,0 3 0,2-3 15,2-2 1,-2 4-67,3 1 0,-4-2-22,-1 6 1,-1 1 6,-3-1 1,2 5-5,-2-1 0,1-2-118,-1 2 1,1-5 82,-6 0 1,5-8-97,-5-5 1,5 2 115,-5-2 1,2-3-139,-1-6 157,-4-5-17,5 9-42,-1-10 2,-3 4-1,4-6 4,-6 0-26,0-6 0,0 3 23,0-6-312,0 6 262,-6-9 0,1 5-3,-4-6 1,-3 4-12,3 0 0,-3 5-108,0-5 0,-6 0-13,0-3 0,0-2 114,0 1 0,2 3-11,-6-3 0,0 3 1,-4-8 1,0 8 81,0 2 0,-1 0-56,1-1 1,1-1 18,-2 6 1,5-5 60,0 5 1,6 0-78,-1 4 0,2 1 141,2 4 1,1-3-114,4 7 1,2-5-117,6 5 100,-6-6-324,5 9 96,-5-11-5,6 5 0,1-6-204,4 0 1,2 0 126,6 0 1,0 0 361,0 0 0,7-6 0,0-1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12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54 470 13079,'-8'-1'-925,"4"-4"1,1 4 1089,-2-3-306,4 3-180,-5 1 658,0-6-285,5 4 1,-7-4-239,4 6 283,2 0-71,-3 0 54,5 0 207,0 6-215,0-4-103,0 4 194,0-1 0,2-4-55,1 4 0,0-4-9,6-1 0,-4 2-3,3 2-176,1-2 0,5 4 54,-2-6 1,1 0 246,1 0 0,-2 0-37,2 0 0,3 0-24,0 0 0,3 0-74,-3 0 1,-1 0-55,6 0 1,-1 0 9,0 0 1,4 4-9,-3 0 0,1 1-16,-1-5 0,7 4-19,-3 1 0,4-2 26,1-3 0,9 5 9,8-1 0,8 1 21,6-5 1,7 0-418,6 0 1,-3 0 381,3 0 1,-34-1 0,0 0-12,3-1 0,0 0 0,5 1 0,-1-1 7,-2-3 1,0 2-1,0 0 1,1 3 1,-3-3 1,0 1 0,2-1-1,1 0-9,-4 1 1,1 0 0,3-1-1,1 2-6,-2 0 0,-1 2 1,-2-1-1,0 0-50,0 0 1,2 0-1,-3 0 1,1 0 38,-1 0 1,-1 0 0,2 0-1,0 0 8,0 0 1,2 0 0,-2 0 0,1 0-13,4 0 0,0 0 0,0 0 0,1 0 31,-1 0 0,0 0 1,4-2-1,0-1-264,0 1 1,1 0 0,0-1 0,1 0 288,1 1 0,-1-1 1,3 3-1,0-1-24,-5-1 1,1 0 0,3 1 0,1 1 5,0 0 1,0 0 0,-2-3 0,0 1 21,0 0 1,0 0-1,-1-1 1,2 1-4,-1 2 0,-1 0 0,1 0 0,-1 0-15,-1 0 1,-1 0 0,-2 0 0,-1 0 8,-1 0 1,0 0 0,5 0 0,2 0-113,-1 0 1,1 0 0,1 0 0,0 0 34,-3 0 1,-1 0-1,-1-1 1,0-2 29,1 0 1,1 1-1,2 0 1,1 0-6,6 2 0,-1 0 1,-3 0-1,0-1-3,-3-1 0,-1-1 0,3 3 0,0-1 12,2-1 0,0-1 1,1 0-1,1 0 5,0 1 1,0 1 0,-1-2-1,-1 1 66,-2 2 0,0 0 1,1-2-1,1 0-60,4-1 1,1 1 0,0 0 0,-1 0-2,-4 2 0,0 0 0,2-2 1,0-1-5,-2 2 0,0-2 1,-3 0-1,0 0 5,0 1 1,1 0 0,0 0-1,0 1 44,0-4 1,0 2 0,0 0 0,0 3 76,0-3 1,0 1 0,-2-1-1,1 0 2,-4 1 1,1 0 0,4-3-1,2 1-57,2 1 1,0 2-1,-2-2 1,-2 0-62,0 1 1,0-1-1,0 3 1,1-1 31,1-1 0,0-1 0,4 1 0,1-1-157,1 1 0,0 0 0,-2-1 1,-2 0-336,-4 0 0,0 1 1,4 1-1,2 1 213,2-2 0,0-1 0,-2 1 0,-1-1 94,-5 1 1,0-1 0,1 1 0,1 0-226,-5 2 0,0 0 0,3-1 0,-1 0 278,-1-1 0,-1 0 1,-3 1-1,0 0-49,-8 0 0,1-1 0,4 0 0,0 1 231,0-2 1,0 1 0,2 1 0,0 1-63,1-3 1,-1 1 0,-1 1 0,-1 1-3,-2 0 0,0 0 0,5 0 1,1 0-25,3 0 1,0 0 0,-1 0 0,0 0-3,-3 0 0,2 0 0,2 0 0,-1 0-41,-1 0 1,-1 0 0,4 0-1,0 0-59,-1 0 0,-1 0 1,1 0-1,-2 1 43,-3 1 1,0 1-1,2-3 1,0 3-96,-2 1 1,0 0 0,1-2-1,0-1 49,0 1 1,-2 0 0,-3 0 0,-1-1-81,-6 2 0,0-1 0,2-1 1,0-1-60,33 5 0,-32-4 0,1-1 42,-4 0 0,0 0 1,1 2-1,0 0 196,34 3 0,0-2 0,-5-2 0,-1 5 0,2 1 0</inkml:trace>
  <inkml:trace contextRef="#ctx0" brushRef="#br1" timeOffset="1">13518 392 8406,'-7'-7'952,"1"-5"-873,6 10 0,-2-4 199,-1 6-82,1-5 0,-5 4-169,2-4 0,2 4 169,-5 1 0,3-5-55,-4 1 0,5-1-48,-4 5 0,-1-4-154,-4 0 0,-1-5 108,2 4 1,-8-4-142,-2 0 0,-2 1 14,-3 0 0,-3-6 134,0-3 0,-6-5-92,6 5 1,-5-6 47,4 0 1,1-1-74,4-2 0,1 4 99,3 0 1,2 8 5,2 0 1,4 3-23,-4 6 1,10 2-1,3 8 1,4 2 60,1 6 0,0 2-57,0 2 0,1-2 78,4 3 1,2 0-66,6 0 1,1-1 58,4-4 0,-2 0-49,6 1 0,-5-2 5,5 2 0,0-1-50,4 0 0,0-5-8,0 1 0,2-1-91,3 0 0,-2 4 76,6-4 1,-2 3-101,2-2 1,2-2 112,-7-3 0,0-1-42,-3 6 23,-6-6-10,-9 2 96,-6-5 0,-9 0 16,-6 0 0,0 5 8,-13-1 1,-1 2-60,-2-1 0,-3-4 146,-3 3 0,2 2-131,-5-1 0,-2 4 19,-3-6 0,4 6-32,0-4 0,5 5 1,-5-1 1,4-2-34,-4 1 0,6 1-14,-2 5 0,8-6 100,1 1 0,7-2-30,-3 2 110,9 3-93,3-11 119,6 5 0,2-6-204,2 0 0,2-6 4,3-3 0,3 0 17,-4-3 1,-1 4-133,2-9 0,-6 5-82,1-5 0,2-4 43,-1 0 1,-1 0 74,-4 0 0,0-2 18,0-3 1,0-4 140,0-1 0,0-4-70,0 5 0,-1-2 27,-4 1 1,2 3-77,-5-2 0,5 8-31,-2 4-372,-2 4 361,-1 7 1,2 2-320,1 10 0,4 4 122,1 8 1,6 2-452,2 2 1,4 4-40,1-3 782,0 3 0,6 1 0,1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14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66 184 8162,'2'-12'-2089,"2"4"2280,-2 2-321,4 6 120,-1 6 1,-3 1-8,2 6 0,-2 0-124,-2 0 1,0 0 143,0 0 0,0 0-15,0 1 0,0-2-20,0 2 24,0-1 10,0 0 0,0 0-2,0 0 0,0 0 0,-6 0 0,-1 0 0</inkml:trace>
  <inkml:trace contextRef="#ctx0" brushRef="#br0" timeOffset="1">14 197 8162,'0'-13'-2242,"0"0"2259,0 0 15,0 0-13,0-1 0,-2 3 1,-2 2 1,3 2 17,-3 2 44,2 4-42,2-11 9,0 11 8,0-10 15,0 9 1,0-5 55,0 2-49,0 4 1,0-7 201,0 4-230,0 3 0,0-7 140,0 4-64,0 2 94,0-4-237,0 1 19,6 4-10,-5-5-57,5 6 1392,-6 0-1230,0-6 0,0 4 311,0-4-204,0 18 1,0-7 196,0 7-278,0-1 0,0 3-64,0 4 0,0-4 53,0 4 1,1 2-161,4 2 1,-4 3 86,4 1 0,0 1-70,0 4 0,1 1 20,-2 3 1,-1 3-34,5-3 0,-3 3 59,4 1 0,-6 1-1,1-1 0,-1-4-17,1-1 0,-2-4 19,2 0 0,-1 2-45,2-1 0,-4-1 47,4-3 0,-5-1-136,0 0 1,5 4 43,-1 1 1,1 1 28,-5-1 0,4 0 7,1 5 0,0 4 2,0-5 1,-2 4 128,6-8 1,-6 0-79,0-5 0,3 0 18,-1 0 0,1-4-32,-2 0 1,-1-5 15,6 5 1,-5-2-9,5 2 1,-5 1-2,5-5 0,-6 0-23,1-6 0,2 6 16,-2 0 0,5-1-324,-4-4 252,-1 0 0,-4 1-160,0-2 0,0-3-126,0 0-105,0-6 235,0 9 298,0-11-51,0 5-214,-6-6 557,5 0 140,-5 0-436,6-6-248,-6 5-74,4-11 164,-3 10-15,5-9 37,0 9 61,0-10-121,0 11 212,0-10 0,0 8-114,0-6 1,0 5-82,0-5-25,0 6-248,0-8 191,0 3 1,0-1-34,0 1-198,0 5 175,0-9-64,0 10 1,0-5 312,0 3 0,0 3 0,0-5 0</inkml:trace>
  <inkml:trace contextRef="#ctx0" brushRef="#br0" timeOffset="2">66 53 8221,'2'-9'-240,"2"0"-269,-2 6 1231,4-8 14,-6 10-419,0-11-104,0 10 0,0-2-77,0 8 82,0 4 0,0 1-108,0-1 1,0 1 9,0 4 1,0 0-117,0 0 1,0 0 2,0 0 1,0 1 67,0-2 1,0 2-72,0-1 1,0 4 42,0 1 0,1 1-146,3-2 0,-2-1 73,2 6 0,2-5-90,-1 5 0,0 0 94,-1 4 1,-1 6-95,6 3 1,-6 3-48,1 1 1,2 2 86,-1 3 1,1-4-181,-2 4 0,-2 5 68,1-1 1,3 6-92,-1-6 1,4 3-55,-5 2 0,2 9 333,-2 4 0,-2 1 0,5-3 0,0 2 0,2 5 0,-5-34 0,1 2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17"/>
    </inkml:context>
    <inkml:brush xml:id="br0">
      <inkml:brushProperty name="width" value="0.17143" units="cm"/>
      <inkml:brushProperty name="height" value="0.17143" units="cm"/>
      <inkml:brushProperty name="color" value="#F6630D"/>
    </inkml:brush>
    <inkml:brush xml:id="br1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617 2055 7566,'-3'5'217,"0"1"-30,3-6-201,0 3-11,0 0-50,0-2 148,0 5-4,3-2 127,-3 0-162,6 2 1,-4-2 134,2 3-80,-2-3-155,4 2 126,-5 0-45,8 2 1,-6 5 27,3-4 14,0 0 17,0 0-32,1 0 104,1 3-86,-2-1-118,1 3 65,0-3-24,0 1 0,-1-1 33,2 0 0,-1 1-48,-1-3 33,-2 1 0,2-3 57,-1-1 1,-2 1-53,3 0 1,-4-3 10,2 2-1,-2-2 0,4 3 2,-2 0 1,0-3-183,1 1 181,-4-1-106,9 4 74,-6 1 20,9-1 1,-5 4-20,1-2 1,-3-4 68,-2-1 0,1-1-50,1 3 1,1 0 0,0 0-4,0 0 5,0 0 1,0 2-7,0 0 10,-1 1-30,1-4 18,1 4 1,-4-2 88,1 1 9,-4-1 13,5-1-10,-2 2 27,3-1-124,0 5 0,0-5 32,0 1 0,-3-2-95,1 0 116,-1 1-188,3-2 149,3 1-82,-2 0 103,2 0-17,-4-1 0,1 2 73,1-1 1,-4-3-71,1 1-6,-4-1 1,7 3 5,-1 0 1,2-2-34,-2-1 38,0 1 0,2 2-91,0-1 67,0 1 0,-2 1-7,0-2 92,0-2-75,-1 5 194,2-4-189,-1 5 0,-1-5 145,1-1-87,-3-2-13,2 4-46,-2-3 3,3 4-116,0 4 140,0-4-83,-1 6 0,1-6 44,1 2 0,-4 0-15,1-3 1,-3-1 5,2-1 0,-1 1 43,1 2 1,-2-2-39,3-1 4,-4-2-14,5 6 13</inkml:trace>
  <inkml:trace contextRef="#ctx0" brushRef="#br0" timeOffset="1">1256 2882 10431,'2'0'4,"2"9"-21,-1-6 19</inkml:trace>
  <inkml:trace contextRef="#ctx0" brushRef="#br0" timeOffset="2">1270 2898 10425,'1'1'2,"4"6"5,-1-3 1,-1 0-10,1 0 34,-1-1-31</inkml:trace>
  <inkml:trace contextRef="#ctx0" brushRef="#br0" timeOffset="3">1297 2927 10476,'2'3'2,"4"3"-10</inkml:trace>
  <inkml:trace contextRef="#ctx0" brushRef="#br0" timeOffset="4">1311 2942 10476,'2'2'2,"4"5"13,-2-1-8,6-2 142,-9 2-132,8-2 104,-5 3-97,6-3 10,-3 2-78,4-2 87,-4 0-131,-1 2 97,1-3 0,0 2-34,0-1 1,-2-1 13,-1 2 115,1-4-62,2 5 11,-1-2 140,1 3-148,4 0-66,-1-1 81,1 2-122,2-1 109,-5-1-40,4 1-12,-4 0 2,2 0-7,-6 0 23,2 0-27,-2-3 21,3 2 0,-3-3-26,1 4 25,-4 1-109,6-2-56,-3 1 66,2 0 1,1-3 106,0 1 1,-3-3-65,1 3 40,0-3 0,2 4-57,0-2 150,-4-1-118,3 3 111,1-2-67,1 3 1,2-3 11,-3 2-21,0-5 0,-1 3 0,1-2 2,-2-1-2,1 5 0,0-5 0,2 5 0,4-5-4,-2 4 4,-4-4-1,0 5 2,0-4-2,2 4 1,2-6 1,-3 6-2,0-1 2,0-2-2,-1 3 2,2-2-138,-1 2 130,2-1 1,-1 1 99,1-2-107,-4-1 72,1 3 1,-2-4-58,3 2 38,-4-2-18,3 4-13,-2-5 19,3 5 3,0-5-4,-3 5-9,5-5 93,-4 5-87,4-2-27,2 2 0,-1-1 20,1 0 1,-1-3-30,-3 3 1,0-3-67,0 3 95,-4-4-237,6 5 205,0-2-104,4 3 63,1 0 72,-3 0 1,1-3-17,-3 1 0,-2-3 5,-3 3 1,1-3-10,2 2 0,0-1 3,0 1 1,-1-1 24,1 2 0,-2-3-20,0 2 5,-1-2 0,3 4-5,0-2-3,-3-1 1,5 3 39,-4-2-13,5 1 5,-4 1 8,1-3-24,0 1 201,0 2-174,0-5-57,3 5 0,-3-5 64,-5 0-88</inkml:trace>
  <inkml:trace contextRef="#ctx0" brushRef="#br1" timeOffset="5">10103 4250 10007,'12'-1'1,"18"1"1,2 0-17,-1 0 0,-2 0 18,5 0 1,2-2-59,3-2 1,0 2 47,0-2 0,-4 2-3,0 2 1,-1 0 31,0 0 1,-1 0 3,-7 0 0,0 0 25,0-5 1,-1 4 11,-3-4 1,3 4-36,-4 1 0,4 0-5,1 0 1,1 0-12,-1 0 1,-4 0 17,-1 0 0,1 0-40,4 0 1,1 0 38,-1 0 1,-1 0-7,-4 0 1,4 0 24,-3 0 1,3 0 2,1 0 0,-4 0-52,-1 0 0,-3 0 30,3 0 1,0 0-30,1 0 0,1-5 29,-5 1 0,3 0-67,-3 4 0,6 0 27,-3 0 0,4 0-11,1 0 0,-1 0-7,-3 0 0,5 0 11,-5 0 0,5 0 16,-4 0 1,0 0-5,-1 0 0,3 0 8,-4 0 0,-2 0-6,-3 0 0</inkml:trace>
  <inkml:trace contextRef="#ctx0" brushRef="#br0" timeOffset="6">0 0 13443,'2'5'16,"2"13"47,2-3-83,-1 2 1,-5-2 61,5-2 0,1 5-19,-2-1 0,2 0-3,-2-3 1,-2 3 43,2 0 1,-1 0-55,2-3 0,-4 0-11,4 4 0,-4-2 13,-1 6 1,4-5-13,0 5 0,1-4 17,-5 3 0,1 1-35,4 4 0,-4-1 28,4-3 1,-2 1 91,1-6 0,-3 7-103,4-3 1,1 0-1,-2 1 1,4-6-10,-3 1 0,4 3 26,-5-3 0,5 2 7,-5-2 1,5-2-6,-4 2 0,0 2-2,-1-1 0,-1 1-10,6-2 1,-6-2-12,1 2 0,-1 2 4,2-2 0,-4 1 0,4-5 1,-4 4 85,-1 1 0,5 4-73,-2-5 1,2 2 114,-5-1 1,1-4-102,4 3 1,-4 2 71,4-1 1,-2-1-56,1-3 1,-3-1-10,4-1 1,1 6-34,-2 0 0,2-1-6,-2-4 0,-1 2-106,6 2 1,-6-2 77,1 2 1,2-1-34,-2 2 1,2-4 53,-1 3 1,-2 3-7,5-3 0,-4 5 39,5-5 1,-6 6 92,1 0 0,4 0-47,1-1 0,-3 3 19,3-4 1,-4 0-41,4 0 1,-5 0-6,5 0 0,-5 3-126,5-6 0,-2 3 79,2-3 0,1 3-81,-6-3 0,7 0 92,-2-6 0,0 6-31,0 0 1,3 3 31,-3-3 0,0-1-1,0-4 1,3 2 4,-3 3 1,1-4-18,-1 3 1,2-2 21,-2-2 1,-2 4-8,2 1 1,-1 1 7,0-2 0,4-2-11,-3 2 0,-2 2 10,2-2 1,-2 3-16,1-3 1,4-3 2,-3 4 0,1-2-8,-1 1 1,2-2 9,-2 3 1,-2-6-27,2-3 0,-1 3 23,0-3 1,4 3-7,-3 0 1,-2 2 0,2-1 0,-5 0 125,4 0 0,0 0-68,1 0 1,1 0 8,-6 0 1,5-4 14,-4 0 1,3 0 12,-4 3 0,5 2-30,-4-1 1,0-4-1,0 0 0,-2-1-108,6 5 0,-5 0 96,4 1 0,-3-2-119,4 2 1,-6-9 77</inkml:trace>
  <inkml:trace contextRef="#ctx0" brushRef="#br0" timeOffset="7">926 2584 15960,'1'2'5,"3"3"0</inkml:trace>
  <inkml:trace contextRef="#ctx0" brushRef="#br0" timeOffset="8">939 2601 15985,'2'2'3,"-2"0"-6</inkml:trace>
  <inkml:trace contextRef="#ctx0" brushRef="#br0" timeOffset="9">953 2625 15946,'3'7'-12</inkml:trace>
  <inkml:trace contextRef="#ctx0" brushRef="#br0" timeOffset="10">2371 3581 10786,'2'0'19,"15"0"123,1 1-47</inkml:trace>
  <inkml:trace contextRef="#ctx0" brushRef="#br0" timeOffset="11">2426 3587 11117,'4'1'-14,"4"4"-20,1-4 70,5-1 0,-10 2-88</inkml:trace>
  <inkml:trace contextRef="#ctx0" brushRef="#br0" timeOffset="12">2468 3596 11059,'6'3'-72,"7"0"-20,0 2 0,0-5 67,0 0 0,0 1-34,0 4 46,0-4 1,1 5-10,-2-6 1,-3 2 7,0 2 1,-5-3-39,5 4 51,0-4 1,4-1-7,0 0 0,-4 5-15,0-1 1,-1 1 14,5-5 0,0 1 13,1 3 0,-2-3-15,2 4 0,-1-4 9,0-1 0,1 5-9,4-1 1,-3 1 47,2-5 0,-2 0-18,-2 0 0,4 1 3,1 3 1,-1-2-11,-4 2 1,5-2-5,-1-2 0,0 1 31,-3 4 0,0-4-29,3 3 0,-2-3 3,3-1 1,-4 5-9,-1-1 1,0 1-2,1-5 0,-2 4-22,2 1 0,-1-1 39,0-4-38,0 0 0,0 1 21,0 4 1,1-4 0,-2 4 1,1-4-8,1-1 0,-2 5-1,2-2 0,3 2 3,0-5 0,3 1 2,-3 4 0,-3-4 2,4 4 1,3 1 4,0-2 0,0 0 9,0-4 0,-3 5 21,4-1 1,-5 1 73,5-5 1,-5 4-62,5 0 1,-5 0 60,0-4 1,-1 0-83,2 0 0,-9 2-13,5 2 0,-4-2-73,3 2 0,0-2 95,0-2 0,0 1-136,1 3 118,-2-2 1,1 4-50,1-6 1,-2 1 20,2 4 17,-1-4 0,0 5-18,0-6 0,0 0 29,0 0 0,2 4-16,2 0 1,-2 1 1,3-5 0,-3 1-11,3 4 1,-3-4 10,2 4 0,2-4-23,-2-1 0,2 4 16,-1 1 1,-3-1-37,7-4 1,-4 0 55,4 0 0,-6 0 2,1 0 0,-2 5 43,-2-1 0,0 0 88,0-4-141,0 0 1,0 0 11,1 0 1,-2 0-25,2 0 0,-6 0 30,1 0 1,-1 4-69,6 1 1,-1-1 58,0-4 1,0 0-83,0 0 1,0 0 52,1 0 0,0 0-5,3 0 0,0 2 84,4 2 1,-3-2-71,3 2 0,-3-3 1,4-1 1,-5 0 5,5 0 1,-5 0 139,5 0 1,-4 0-121,4 0 1,-2 0-8,2 0 1,-3 0-22,-6 0 0,4 5-4,1-1 0,0 1-39,-6-5 1,3 0 59,3 0 0,-4 0-32,3 0 0,-2 4 14,-2 0 0,0 0-45,0-4 1,2 0 34,2 0 0,-2 0 7,3 0 1,0 0-47,0 0 0,5 0-5,-1 0 1,-2 5 46,2-1 0,-4 1-10,3-5 1,0 0 26,0 0 1,3 0-26,-6 0 0,3 4 13,-3 0 1,3 1-15,-3-5 0,0 0 38,-6 0 0,6 0-19,0 0 1,-1 0 6,-4 0 0,0 4-6,0 1 0,0-1-6,0-4 1,2 0 57,2 0 1,-2 0-55,3 0 0,-4 0-4,-1 0 1,0 2 9,0 1 0,2-1-8,2 2 0,-2-2-1,2-2 1,-1 0-4,1 0 1,0 0 16,5 0 0,-7 4-9,3 1 1,3-1 41,0-4 1,-2 0-44,-2 0 1,3 0 54,-3 0 1,2 0-27,-2 0 0,-2 0 2,2 0 0,-2 0 77,-2 0-78,0 0 0,0 0-72,0 0 0,1 2 62,-2 2 1,2-3-138,-1 4 0,0-4 120,0-1 0,0 0-58,0 0 1,1 0 40,-2 0 0,3 0 1,3 0 1,-4 0-5,3 0 1,0 0 3,0 0 0,-1 0-31,5 0 1,-3 0 30,4 0 0,-5 0-15,5 0 1,-2 5 12,2-1 0,2 1-129,-7-5 1,5 0 110,-5 0 1,5 0-64,-4 0 0,-1 0 123,-4 0 0,2 0-76,2 0 1,-2 3 48,3 2 1,-4-1-39,-1-4 0,5 0 80,-1 0 1,5 0-63,-4 0 0,3 0 60,-3 0 0,5 2-35,-1 2 1,-2-2 5,2 2 1,-1-3-12,0-1 1,4 0-2,-3 0 0,1 0 4,-1 0 0,1 0-6,-6 0 0,5 0 60,-4 0 0,4 2-54,-5 2 0,5-2 75,-5 2 1,1-2-63,-5-2 0,4 0-20,1 0 0,-1 0-22,-3 0 1,0 0-1,3 0 0,0 0-44,5 0 1,-7 0 68,3 0 0,1 4-18,-2 1 1,7-2-1,-3-3 1,0 0 8,0 0 0,1 0-13,4 0 1,-1 0 10,-3 0 1,3 0 10,-4 0 1,0 2 3,1 2 1,-6-2 44,1 2 0,-2-2-52,-2-2 1,0 0 41,0 0 1,1 0-36,-2 0 0,2 0 1,-1 0 0,-1 0 8,2 0 1,3 0-122,1 0 0,4 0 67,-5 0 1,6 0 30,-1 0 0,1 0 18,-1 0 0,3 0-25,-3 0 0,-2 1 56,2 4 1,-1-4-49,0 3 0,3-2 29,-7-2 0,5 0-7,-4 0 1,3 0-16,-3 0 0,-1 0-5,-4 0 1,5 0-2,-1 0 0,1 0-46,-5 0 1,4 1 48,1 4 0,1-4-14,-2 4 1,2-4 8,2-1 0,0 0 107,-3 0 0,-3 0-102,7 0 1,-1 0 53,1 0 0,1 0-47,-6 0 1,5 2 14,-5 2 1,7-3-123,-2 3 1,-2-2 115,2-2 0,-5 0-38,5 0 0,-5 0 21,6 0 1,-7 0 10,1 0 1,2 0-17,-1 0 0,0 0 6,0 0 0,-3 0 28,2 0 0,-3 4 9,0 1 1,3-1-55,0-4 0,5 0 34,-4 0 0,4 0-106,-5 0 0,9 0 89,-4 0 1,6 0-150,-7 0 1,6 0 123,3 0 0,-2 5-24,2-1 0,-2 0 15,-2-4 1,-4 0-8,0 0 0,-1 0-20,0 0 0,-2 0 19,-6 0 1,5 0 91,-1 0 1,0 0-79,-3 0 0,-1 0 62,0 0 1,1 0-51,4 0 0,1 0 64,3 0 0,3 0-42,-4 0 1,4 0 3,1 0 1,1 0-1,-1 0 0,-1 5-9,2-1 0,-1 1 1,0-5 1,-1 0 0,-3 0 0,-1 0-127,-4 0 0,-3 0 110,4 0 1,1 0-26,-2 0 1,0 0-39,-3 0 0,0 0-14,3 0 0,0 0 47,5 0 1,-1 0 3,6 0 1,-3 0-26,-2 0 1,7 0 20,-2 0 0,2 0 8,-3 0 1,0 0-19,0 0 1,3 0 115,-3 0 0,4 3-52,-9 2 0,4-1 6,1-4 1,-1 0-146,-3 0 1,1 0 109,-6 0 1,3 0-125,-3 0 1,3 0 68,7 0 0,-1 0 12,0 0 1,0 0-10,1 0 0,3 0 104,0 0 0,1 0-55,-5 0 1,1 0 6,-1 0 1,0 0-28,0 0 0,-1 0 17,-3 0 0,1 0-50,-6 0 1,5 2 48,-5 2 0,3-2-49,-3 2 0,-1-2 19,6-2 1,-1 0 107,6 0 0,-1 0-49,0 0 1,-4 0 98,0 0 0,4 0 56,5 0 1,-5 0-91,-4 0 0,-2 0 99,2 0 1,2 0-118,-7 0 0,5 0 31,-5 0 1,0 0-6,-3 0 1,-2 0-93,2 0 1,-1 1-55,0 3 0,-3-2 104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30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56 8 7174,'7'0'-521,"3"0"431,-6 0 198,0 3-139,2-3 132,-3 3-277,1 0 134,2-2-40,-5 2-184,2-3 251,-9 0-8,1 0-19,-7 0 176,0 0 0,0-1-67,0-1 190,3 1 121,1-2-147,1 0 133,1 3-168,2-3-50,-2-1 53,5 3 716,-2-2-765,9 6 1,-1-1 84,4 3-151,-2-4 43,4 5 0,1-3-184,4 2 0,-2 0 97,-2-3 1,-1 3-305,3-3 0,2 3-31,0-2 1,0 1-157,-2-2 0,0 1-42,-1 0 1,-1-3 492,0 3 0,-4-3 0,2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31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15 15 7914,'-4'-4'-477,"1"1"1187,0 3-802,2-3 226,-2 2 264,3-2-339,3 9 0,-1-4 18,2 5 49,-2-5-258,4 4 224,-6-2-263,7 0 226,-3 3-165,3-4 100,-4 4-12,3 0 184,-2 0-153,7-1-6,-4 1 23,3 1-47,-3-2 54,-1 1-69,1 0 86,1 0 1,-2-2 56,1-1-27,-3-2-67,2 4 1,-2-5 30,3 4 0,-2-3 12,-1 3 59,-2-4-72,4 5 0,-3-4 34,4 3-6,-3-4-2,3 5 35,-4-2-38,1 0-5,2 2 11,-2-5-89,3 5 80,-1-3-27,2 5 0,-4-4 11,1 1 3,-4-4 37,5 5-32,-2-2-4,3 0 0,-3 2 18,1-2 138,-3 0-114,4 2 104,-2-2-137,0 0 20,2 2-196,-6-6 110,3 3 1,-8-6 14,-2-1-43,-1 1 0,1-5 27,0 0 1,0 2 0,0 2 1,1-1 8,-1-2-3,-1 4 1,2-3 89,-1 1-87,0 1 1,0-2 19,0 2 1,0 0-6,0 0 17,1 2 0,-1-4 88,0 2 18,3 1-69,-5-4-10,4 6-123,-5-5 119,7 5-163,-3-2 144,5 0-73,-6 3 19,6-6-3,-5 2 0,5-1 13,-4 1 1,3 1 0,-2-2 112,2 4-101,-4-5-3,2 2 14,1-3-25,-4 1 1,5 1 14,-2 0-5,2 3 0,-1-1-22,0 0 23,3 3-19,-3-6 11,0 5 18,2-2-13,-2 0-1,3 2 1,0-2 0,0 0 252,0 2-76,3 4-151,-2-1 29,2 4-128,-3-6 121,-6-6 9,4 4 50,-8-7-97,10 9 1,-4-5 106,2 3-76,1 1-84,-2-2 51,3 9 58,3-4-59,1 7 0,0-5 200,1 3-114,-3 0 16,4-1-118,-2 1 70,2 1 8,-2-2-6,2 1-4,-2 0-35,3-3 1,-2 2 54,-1-1-87,-2-2 1,4 3-20,-5-2 65,5-1-14,-3 3 1,2-4-13,0 2 1,-3-1-7,3 2 9,-4-4 33,5 2-48,-5 0 2,5 1-35,-2 0 50,3 2 74,0-5-78,-3 5 142,2-3-141,-2 5 0,2-4 19,1 1 1,-2-3-26,0 3 1,-3-3 0,3 2-153,-1-2 171,3 4-86,0-2 59,-4 3-12,3 0 1,-1-3 27,2 1 0,-3-3 30,1 3-32,-4-4-2,5 8 0,-2-4-9,3 4 1,-2-3 17,-1-2-38,-2-2 32,4 7-35,-2-5 24,2 7 60,-2-5-22,2-2 6,-5 2 9,6-5 1,-6 5-22,4-2-60,-4 0 67,2 2-88,0-5 77,1 5-82,0-2 37,2 2-1,-6 1 8,6-3 7,-1 3 17,-1-4 1,2 2-16,-2-1-2,-1-2 2,3 4 1,-4-5-107,2 4 100,-2-4-6,4 2 7,-2 1-11,0-3 44,2 5 0,-2-5-38,2 4 25,-2-4-9,2 5 26,-1-2-50,1 3-4,4-3-9,-2 2 26,1-2-34,-1 3 28,-1-3-54,-1 2 41,1-3 8,3 1 1,-2 2 12,1-1 0,-4-1 1,0 1 0,-3-3 20,3 2-33,-1-2 30,4 4-22,-2-2 7,1 2 0,0 0-2,0-2 0,-3-2-7,1 3 1,-2-3-51,1 3-10,1-1 38,-2 3 18,6 0 0,-6 0-9,3 0 1,-3-3 4,3 1 1,-4-3 13,2 3 1,-1-3-14,1 2 0,-2-1 80,3 2-29,-4-1 9,5 0-41,-2 2 0,4-2 4,-2 3-12,-2 0 1,2-2 14,-1-1-20,1 1 1,1-1 10,0 1 0,-3-3 10,1 2 23,-1-2-34,3 4 0,0-4 5,0 3 0,0-3 4,0 2 15,-3-2 0,4 2-19,-1-2 1,-1-1-22,-1 4 30,-1-4-8,3 5 0,2-4-1,0 3 1,1-3 15,-3 3-200,-1-4 178,4 5-47,1-2 0,2 1 33,-2-1 1,-3-2-128,-3 3 97,0-4 63,1 6-25,4-3 7,-2 0 57,2 2-69,-3-3-40,0 1 46,2 2-284,-1-2 49,2 3 57,0 0 181,1 0 0,3-1-2,-1-2 1,-2 2-2,-2 0 0,0-3-94,0 2 65,-2-1 2,9 3 0,-4 0-69,4 0 1,-4-2 46,-3-1 32,-2 1 1,3 1 19,2-2-14,-5 2 1,5-2 18,-3 3-70,-3-3 70,7 2-29,-6-2-23,7 3 1,-1-3 29,-2 1 1,0-3-44,-2 3 0,-1-3 35,1 3 1,-1-3-7,-2 3 0,3-3 44,1 3 0,1-3-39,-2 2 1,4-1 17,-2 1 0,0-2-12,0 4 1,1-5 54,2 1 0,-1 1-46,1 0 0,1 1 4,1-2 1,-2 3-65,2-3 1,-1 3-9,-1-3 1,1 3-300,0 0 1,0-1 110,4 1 0,0-1-772,4 3 0,0-3 31,4 1 1008,0-1 0,6 7 0,-1-1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3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213 588 7601,'-4'0'-443,"0"0"896,4 0-267,-4 0-222,3 0 1,-3 1 146,4 2-104,0-3 70,0 8 1,0-7 69,0 5-57,0 0 0,0 3-31,0-1 1,3 1-25,0-1 0,0 0 28,-3 1 1,0 3-53,0-1 0,3 3 50,-1-3 0,1 4-94,-3 0 0,0-2 82,0 1 1,0 1-109,0 1 0,0-2 63,0 1 1,0-2 2,0 1 0,0 2 62,0-2 1,0-1-53,0-2 1,0 2 97,0 1 0,0 0-86,0 0 0,0-3 11,0 4 0,-3-4 8,1 3 1,-1-3-68,3 4 1,0-5 18,0 1 1,0 1-6,0 0 0,0 0 20,0-4 0,0 2-3,0 1 1,0-2 60,0 3 1,0-3-61,0 0 0,0 0 31,0 2 1,-1-1-40,-2 1 0,2 1-6,-2 0 1,2-1-48,1-2 0,0 0 69,0 3 0,-1-3-49,-2 3 1,2-3 36,-2 0 0,3-1 3,0 0 0,0 1-20,0-1 1,0 2 8,0 1 0,-3-2 0,0 3 0,0-3 1,3 0 1,0 0 10,0 3 0,0-3-9,0 3 1,0-3 84,0 0 1,0 2-81,0 0 1,0 2 42,0-2 0,0 0-33,0 3 1,0-3-15,0 3 1,0-2-3,0 2 1,0 0-6,0 3 1,-3-3-10,0 0 1,0 0-7,3 4 0,0-3-6,0 0 1,0 1 20,0-2 1,0-1-26,0 1 0,0 0 21,0 0 0,-2 1 6,-1-4 0,0 4-7,3 0 1,0 0 19,0-1 0,0 2-12,0-1 1,0 0 1,0-1 1,-1 4-49,-2-4 0,3 4 43,-3-4 0,2-1-7,1 1 1,0 0 1,0 0 1,0-1 10,0-2 0,-3-1-9,0 1 0,0-1 1,3-2 0,0 2 23,0 1 1,-1-1 4,-2 1 0,2 1 17,-2-1 1,3 2-34,0-2 0,0 0-6,0 3 1,0-3 8,0 4 0,0-4-35,0 3 0,0-1 33,0 1 0,0 1 2,0-3 1,0 2 28,0-2 1,0 3 1,0-1 0,0-1 89,0 1 0,0-2-107,0 1 0,0-2 28,0 0 1,0 2-13,0-2 1,0 0-75,0-2 1,0 0 36,0-1 1,0 1-16,0-1 1,0 0 10,0 1 0,0 0-11,0-1 0,-3 3 23,0 1 0,0 0-12,3-1 1,0 0 51,0 3 1,0-3-44,0 4 0,0-5 19,0 1 1,0 1-21,0 0 0,0 2-3,0-2 0,0-1-21,0-3 1,0 4 31,0-1 1,0 1-2,0-4 1,0 3-11,0 1 1,0 0 12,0 0 1,0 0-13,0 2 0,0-1-38,0-1 1,0-2 32,0 4 0,0-2-2,0 2 0,0-3 22,0 3 1,0-2 1,0 2 1,0-1-23,0 1 0,-3 2 2,0-5 0,0 4-5,3-1 1,0-1 9,0 1 0,0-2-12,0 2 1,0-4 12,0 1 0,-2 2-2,-1-2 1,0 1-5,3-3 0,0-1-1,0 0 0,-1 3 1,-2 1 1,3 0 1,-3-4 1,2 0 8,1 1 0,0-1-7,0 1 0,0 3-16,0-1 1,0 0 8,0-3 1,0 1-3,0 0 0,0 2-5,0 0 1,-2 0-2,0-2 1,1 3-19,-2-1 0,2 1 22,1-1 1,0-1 8,0 1 0,0 0-10,0 0 1,0-1 43,0 1 0,0-1-41,0-2 0,0 3 33,0 0 1,0 1-28,0-3 0,0 0 3,0 2 1,0-1-50,0 1 1,0 2 46,0-2 0,0 0-22,0-3 1,0 4 13,0 0 1,-3 0-3,1-1 0,-1-1-5,3 1 0,0 2 31,0 1 1,0 2-8,0-2 1,0 2 4,0-2 0,0 2-9,0 1 1,0-3 3,0 0 0,0 1-61,0 2 0,0-1 52,0-2 0,0 1-25,3-4 0,-2 3 19,2-2 0,-2 2-20,-1-3 0,0 0 8,0-2 0,0 3-7,0-1 1,0 3 18,0-3 0,0 2-1,0-2 0,0 0 17,0 3 0,0-1-20,0 1 0,-1 3 17,-2-4 0,2 1-14,-2 0 1,3-1-11,0 2 1,0 0-29,0-4 1,0 1-7,0-1 1,-1-1-14,-2 1 0,2-1 40,-2-2 0,2 3 31,1 1 1,-3 0-36,0 0 1,0-3 98,3 3 1,0 0-91,0-1 1,-3 4 40,1-1 0,-1 0-21,3 0 1,0-1 5,0 2 1,0 0 12,0 0 1,0-2-7,0 1 1,0-2 42,0 2 0,0-1-51,0 1 1,0-1 68,0-1 0,0-3-70,0 3 0,0 0-2,0-1 0,0 2-6,0-2 1,0-2-5,0 3 1,0 0-2,0-1 0,0 3 17,0-2 0,0-1-41,0-2 1,0 2 28,0 0 0,0 4 0,0-4 0,1 3 11,2-3 0,-2 4 5,2 0 0,-3 0-18,0-1 0,0 1 7,0-3 1,0 3-7,0-1 1,0 1 6,0-1 1,0 1-7,0-3 1,0 2 4,0-3 0,0 3 22,0-2 1,0-1-30,0-2 0,0 2 1,0 0 0,0 4 0,0-4 1,0 0-1,0-2 0,0 3-5,0 2 0,0-2 9,0 0 1,0 0-8,0 0 1,3 3 3,0-1 0,0-2-7,-3 0 0,0-2 5,0 2 1,0-3 0,0 2 0,0 2-27,0-2 0,0 0 26,0-3 0,0 1-43,0 0 0,0-1-6,0 1 1,0-1 42,0 1 0,0 2-11,0 1 0,0-1 18,0-3 0,0 1-21,0-1 0,0 1-31,0 0 0,0 0 39,0 2 0,0-1 0,0 1 1,0-1 39,0-2 1,0 3 4,0 0 1,0 1 28,0-3 1,1 2-64,2 0 0,-2 2 13,2-2 0,-2-2 3,-1 3 0,0-3-39,0 0 1,0-1 25,0 1 0,0 0-5,0-1 0,0 0 79,0 1-41,0-1 1,0 1 44,0 0 1,3-1-67,-1 0 1,1 1-2,-3-1 0,0 1 13,0 0 0,0-1-15,0 1-11,0-1 1,0 0-7,0 1 1,0 0-5,0-1 1,0-2 16,0-1 0,0-2 105,0 3-105,0-1 0,0 4-11,0 0 0,0-3 13,0-1 1,0 1 12,0 2-58,0 0 0,0-2-94,0 0 0,0-3-352,0 3 248,0 0-199,0 2 0,1-3-164,2 1 598,-2-4 0,3 2 0,-4-4 0</inkml:trace>
  <inkml:trace contextRef="#ctx0" brushRef="#br0" timeOffset="1">26 843 8229,'-4'8'-1244,"2"0"1781,-4-2-70,5 1-64,-3-5 686,4 1-936,4-11 1,-3 3 2,5-6 0,0-3 14,3 0 1,-1-5-49,0-1 1,1-3 135,-1 0 1,4-2-76,-1 0 1,5-4-12,-2-3 0,5-1 18,0-1 1,1-3 8,-3 0 0,-1 0 34,-1 3 1,-3 0 11,-3 0 1,-1 5-6,0 3 0,-3 2-302,-2 4 0,0-1-572,0 1 1,1 5 452,-1-2 1,-2 2 54,2-2 1,-1-1 130,0 2 1,0-1-100,0 3 1,0-1 30,-2 4 0,3 0-77,-1 2 92,1 0 1,-3 4-62,0-1 56,0 5 1,0-5-18,0 3 19,0 3 85,0-4 1,0 11-24,0 1 1,0-1 1,0-1 1,0 1 35,0 4 1,0-1-48,0 1 0,0 0-31,0 0 1,0 0 32,0 2 1,0-2-6,0 1 1,0 0 1,0-1 0,0 1 29,0 0 1,0-3 20,0 2 0,3-1 109,0-2 0,-1 1-12,-2-1 0,2 1-65,0 0 1,-1-1-25,2 0 1,-1 1 6,1-1 1,-2 1-135,2 0 1,-2-1 132,2 1 0,-2 2-141,2 0 1,-2 1 16,-1 0 1,3-2-96,0 4 1,0 1 172,-3 2 0,0-3-44,0 0 0,0 1 165,3 1 1,-2 1-94,2-3 0,-2 1 12,-1-4 0,3 4-36,0-1 1,0-2 42,-3 0 0,2 0-26,1 0 0,0-1 34,-3-2-61,4-1 1,-3 0-10,2 1 1,0-3 52,0 0 1,1-2-34,-1 2 0,-2 2-53,2-3 1,-2 2 54,2-1 0,-2 1-59,2-2 0,-2 4 26,-1-1 1,0-3-4,0 1 1,0-3-208,0 2 208,0-2-245,0 0 220,0-10 1,-2 4 74,-1-5-90,0 1 1,2-1 2,-2-1 0,2 3 16,-2 0 0,2 3-9,1-2-64,-3-1 1,1-2 73,0-1 0,-3 1-53,3-1 1,-2 0 30,1 1 1,1-2-36,-3-1 1,2-2 72,-3-4 1,4-3 5,-4 0 1,1-4-8,-1 2 1,-1-1 1,5-1 1,-4 1 70,3 3 0,-2 3-95,2 3-8,0 4 25,-1-3-121,3 8 1,-4 2 75,3 3 1,0-1-4,0-2 62,1 2 0,0-3 1,-2 4 111,2-3-139,-3-3 1,4 1 189,0-1 0,0 3-17,0-2 2,0 3 0,0-3-61,0 2-8,0 2 16,0-6-48,0 2 0,-3-4 29,0 1 0,1-1-32,2 1 0,0 0 122,0-1 1,0 3-113,0-3 0,0 5 103,0-4 1,0 1-67,0-1 0,0 2-67,0 0 20,0 0 0,0 0-149,0 1 100,0 3 34,0-2 31,0 12 0,0-2-40,0 9 1,0-4 6,0 3 1,0 0 18,0 0 0,0 2 6,0 2 0,1-1-79,2 2 1,-2 2 57,2 0 1,0 2-59,0-1 0,0 3 45,-3 1 1,3-1-134,0 1 0,0-3 126,-3-1 0,0-2-6,0 3 1,0-7 1,0 1 1,3-6 1,-1 1 0,1-6-254,-3 0 231,0-4-261,0 2 212,0-12 1,0 1-116,0-7 0,0 0 86,0-3 0,0-4-106,0-1 1,0-3 109,0 0 0,0-4-14,0 1 1,0-4 86,0 4 0,-3-3-72,1 2 1,-3-2 96,3 3 0,0-3-83,0 2 0,-2 1 86,1 2 1,-3 4-37,3-1 0,1 7 8,2-2 1,-1 6 27,-2 0 215,2 1-129,-3 10 227,4-3-182,0 11 0,0-4-42,0 6 107,0-3 1,0 3-48,0 0 0,0-3-42,0-1 1,0-2 4,0 2 0,0-2 11,0 3 0,0-3 76,0 2-107,0 1 0,0 3-151,0-1 0,0 1 94,0-1 0,0 3-185,0 1 1,-1 3 52,-2 0 1,2 1-139,-5 4 1,1 0 50,-4 5 1,0 0-8,1 7 0,-5 0-72,-1 5 1,-1-1 95,1 3 1,-5-3-25,2 1 1,-2-5 45,2-1 1,0-4 133,0-1 0,3-5-119,0-3 0,3-2-57,0 1 0,5-3-3,4-3 1,0-2-474,2 0 255,0-4 0,2-2-104,0-3 504,3 0 0,7-7 0,2-3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1520 1 12528,'-41'0'450,"3"0"-369,12 6 75,-6 1-9,4 12 172,-10 2-222,5 10 30,-7 3 1,-2 14-128,3 0 1,3 1 62,9-5 1,-5 0-122,-2 8 1,-11-1 79,19-20 1,-1-1-1,-3 3 1,-1-2-8,-2 2 0,0 0 0,-1 1 0,0 0-10,3-3 0,1-1 0,0 2 0,2-1 24,-1-1 0,1 1 0,3 0 0,2-1-23,-21 23 1,3-8-45,2-11 1,-1-4-366,-4 0 55,-3 3-556,-11 1-24,4 0 47,-4-3 881,17-10 0,-10-2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3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34 426 8405,'-8'8'-223,"-1"-2"45,4 1 0,-1-4 650,3 2 358,0-3 91,3 2-907,4-4 0,-2 0 1,3 0-30,1 0 0,3 0 128,-1 0 0,1 0-33,-1 0 1,-1-3-34,1 0 0,-1-2 58,4 2 1,2-3-136,-2 3 0,1-3 139,-1 3 1,3-3-271,3 0 0,0 0 54,0 0 1,-1-2-94,-1 3 0,3-3 99,-5-1 1,5 1-112,-4-1 1,3 1 106,-1 0 1,1 2-12,-3 0 1,0 3 31,-3-3 1,-2 5 17,2-2 1,-1-1 11,-2 1 0,-2 0 44,0 3 1,-4 0 3,4 0 7,-4 0 0,3 0 219,-3 0 15,0 0-135,5 0 225,-6 0 464,3 0-760,-12 0 3,7 0-11,-11 4 29,11-3 1,-3 3 53,1-4-99,2 0 262,-3 0-270,12 0-50,-7 0 61,7-4-452,-5 3-23,-1-3-327,2 4 293,-1 0-37,-2 0 538,3 0 0,-4 0 0</inkml:trace>
  <inkml:trace contextRef="#ctx0" brushRef="#br0" timeOffset="1">102 60 8374,'0'-5'-816,"0"-1"1,0 3 407,0-2 1,-1 2 843,-2-3 1,3 3-12,-3-2 0,1 2-75,-1 1 1,1 0 218,-3-1-31,-1 2-94,-3-3 7,1 1-45,-1 2-210,5-3-287,0 4 330,4 0-128,0 4 0,1 0 8,2 1 1,-3 0 2,3-3 0,2 1 14,1 2 0,-2-2 24,2 3 1,0-1-4,3 4 0,-1-4-157,0 1 0,3 0 149,1 3 1,0-1-210,-4 1 1,3-1 55,0 0 1,4 0 50,-4-2 1,5 4-8,-3-5 0,3 5-9,-2-5 1,2 2-40,-2 2 1,2 0-4,1-1 0,0 1-55,1-1 0,0 0 101,1 1 1,-1 0-108,2 0 0,-6-1 33,-2 0 10,1 1 0,-4-1 15,3 1 3,-6-4 8,-3 2-7,1-6 7,-3 3-3519,3-4 3522,-8 4 0,-1-4 0,-4 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984 93 12736,'0'-41'-984,"0"9"1084,0 18 170,0 9 0,-16 27 8,-5 9-172,-7 2 1,-7 13 3,0-2 0,-6 3 12,6-8 0,-13 1-9,-4 5 0,-5-3-167,0 6 1,-1-2 77,27-22 1,1 0 0,-2 3 0,1 0-69,-26 21 0,29-23 1,-1 0 18,-22 18 0,0-8-340,3 0-40,-3-6-473,-11-1 878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707 1 12578,'-51'25'403,"-5"5"0,8 5-276,-4 13 1,10-3-631,16-5 291,1 5 1,-11 6-186,1 5 1,-5-5-156,5-7 342,-3-3-403,-13 4 613,-3-5 0,-5 5 0,0-5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472 1 12806,'-47'25'769,"14"3"-1195,8 17-182,12 12 263,-6 5 112,7-26 0,-2-1 0,-23 27 57,-2-5 1,-3-12-398,7-14 573,-3-3 0,-18 9 0,-6 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001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3bf7412a2f_0_1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13bf7412a2f_0_1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1827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1933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dominant setup in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nlp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“single shot” evaluation: given an input instance, a model needs to predict an output on which its accuracy is judged. 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People, however, do not communicate in this manner.  </a:t>
            </a:r>
          </a:p>
          <a:p>
            <a:pPr marL="628650" lvl="1" indent="-171450" rtl="0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Humans interact; there is often back and forth. </a:t>
            </a:r>
          </a:p>
          <a:p>
            <a:pPr marL="628650" lvl="1" indent="-171450" rtl="0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interaction helps humans resolve errors, resolve differences and learn from each other. 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believe we should also move towards such ideas in NLP as well.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think applications like Google Assistant are very natural testbed for “interactive semantics”.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56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 important ideal toward generality is building models that can comprehend and follow with variety of human demands —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similar to the instruction-following system that I presented here.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One challenge here is that language can be quite abstract.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For example, …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are really high-level notions that most humans have no difficulty applying to various contexts, yet they are challenging to comprehend for our models,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786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Context = </a:t>
            </a:r>
            <a:r>
              <a:rPr lang="fa-IR" dirty="0"/>
              <a:t>زمینه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799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8114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I am sure you all know, the past few years has witnessed a lot of buzzwords around AI’s progress: </a:t>
            </a:r>
            <a:br>
              <a:rPr lang="en-US" dirty="0"/>
            </a:br>
            <a:r>
              <a:rPr lang="en-US" dirty="0"/>
              <a:t>So much so that some people got the impression that AI systems are closing in on human intelligence and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backbone of all these news is the recent developments in “self-supervised models”,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65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Need examples that shows how language models can fail in a variety of setups and generate things that may be problematic.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509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are some applications of language understanding for the context, and many of these have seem performance improvements in the past few years due to advent of deep learning.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much so that some people got the impression that AI systems are closing in on human intelligence and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Under the hood, these improvements are due to new developments on how neural networks are supervised with freely-available data, such as raw web text.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be more concrete,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self-supervised learning </a:t>
            </a:r>
            <a:r>
              <a:rPr lang="en-US" dirty="0">
                <a:sym typeface="Wingdings" pitchFamily="2" charset="2"/>
              </a:rPr>
              <a:t> gives some level of generality, but not enough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increasingly large pre-training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increasingly </a:t>
            </a:r>
            <a:r>
              <a:rPr lang="en-US" dirty="0">
                <a:sym typeface="Wingdings" pitchFamily="2" charset="2"/>
              </a:rPr>
              <a:t>larger models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Progresses are made, but we have a long way to go: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LMs have an understanding of language structure </a:t>
            </a:r>
            <a:r>
              <a:rPr lang="en-US" dirty="0">
                <a:sym typeface="Wingdings" pitchFamily="2" charset="2"/>
              </a:rPr>
              <a:t> making it a useful representation tool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We need more: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must generalize to many new tasks with essentially no retraining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explaining, rationalizing and understanding the decisions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imagining possible alternatives that haven’t happened yet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planning actions for future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models that actively revise their knowledge/decisions based on the feedback of their environment  (and that includes both successes and failures)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sharing our social and ethical values …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So in order to introduce such attributes we need a lot of work and progress to capture these.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- Tasks that we want to solve They are hard to control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During my PhD, I have taken several steps toward this broader goal, along these three methodological directions: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….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Eval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Repr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Symbolic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this talk, I am going to focus on three projects specifically: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201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are some applications of language understanding for the context, and many of these have seem performance improvements in the past few years due to advent of deep learning.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much so that some people got the impression that AI systems are closing in on human intelligence and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Under the hood, these improvements are due to new developments on how neural networks are supervised with freely-available data, such as raw web text.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be more concrete,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self-supervised learning </a:t>
            </a:r>
            <a:r>
              <a:rPr lang="en-US" dirty="0">
                <a:sym typeface="Wingdings" pitchFamily="2" charset="2"/>
              </a:rPr>
              <a:t> gives some level of generality, but not enough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increasingly large pre-training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increasingly </a:t>
            </a:r>
            <a:r>
              <a:rPr lang="en-US" dirty="0">
                <a:sym typeface="Wingdings" pitchFamily="2" charset="2"/>
              </a:rPr>
              <a:t>larger models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Progresses are made, but we have a long way to go: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LMs have an understanding of language structure </a:t>
            </a:r>
            <a:r>
              <a:rPr lang="en-US" dirty="0">
                <a:sym typeface="Wingdings" pitchFamily="2" charset="2"/>
              </a:rPr>
              <a:t> making it a useful representation tool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We need more: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must generalize to many new tasks with essentially no retraining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explaining, rationalizing and understanding the decisions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imagining possible alternatives that haven’t happened yet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planning actions for future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models that actively revise their knowledge/decisions based on the feedback of their environment  (and that includes both successes and failures)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sharing our social and ethical values …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So in order to introduce such attributes we need a lot of work and progress to capture these.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- Tasks that we want to solve They are hard to control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During my PhD, I have taken several steps toward this broader goal, along these three methodological directions: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….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Eval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Repr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Symbolic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this talk, I am going to focus on three projects specifically: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667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are some applications of language understanding for the context, and many of these have seem performance improvements in the past few years due to advent of deep learning.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much so that some people got the impression that AI systems are closing in on human intelligence and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Under the hood, these improvements are due to new developments on how neural networks are supervised with freely-available data, such as raw web text.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be more concrete,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self-supervised learning </a:t>
            </a:r>
            <a:r>
              <a:rPr lang="en-US" dirty="0">
                <a:sym typeface="Wingdings" pitchFamily="2" charset="2"/>
              </a:rPr>
              <a:t> gives some level of generality, but not enough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increasingly large pre-training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increasingly </a:t>
            </a:r>
            <a:r>
              <a:rPr lang="en-US" dirty="0">
                <a:sym typeface="Wingdings" pitchFamily="2" charset="2"/>
              </a:rPr>
              <a:t>larger models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Progresses are made, but we have a long way to go: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LMs have an understanding of language structure </a:t>
            </a:r>
            <a:r>
              <a:rPr lang="en-US" dirty="0">
                <a:sym typeface="Wingdings" pitchFamily="2" charset="2"/>
              </a:rPr>
              <a:t> making it a useful representation tool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We need more: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must generalize to many new tasks with essentially no retraining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explaining, rationalizing and understanding the decisions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imagining possible alternatives that haven’t happened yet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planning actions for future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models that actively revise their knowledge/decisions based on the feedback of their environment  (and that includes both successes and failures)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sharing our social and ethical values …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So in order to introduce such attributes we need a lot of work and progress to capture these.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- Tasks that we want to solve They are hard to control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During my PhD, I have taken several steps toward this broader goal, along these three methodological directions: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….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Eval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Repr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Symbolic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this talk, I am going to focus on three projects specifically: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929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893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12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22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56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4987" y="4176500"/>
            <a:ext cx="2914028" cy="7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4F993-25E2-634E-BAAE-979470ED3484}" type="datetimeFigureOut">
              <a:rPr lang="en-CN" smtClean="0"/>
              <a:t>4/10/23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F8F-34DA-FD49-A130-D0820373235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65341" y="1568713"/>
            <a:ext cx="6413318" cy="1432322"/>
          </a:xfrm>
          <a:prstGeom prst="rect">
            <a:avLst/>
          </a:prstGeom>
        </p:spPr>
        <p:txBody>
          <a:bodyPr anchor="b"/>
          <a:lstStyle>
            <a:lvl1pPr algn="ctr">
              <a:defRPr sz="45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65341" y="3148789"/>
            <a:ext cx="6413318" cy="625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Add something extra to this if you like</a:t>
            </a:r>
          </a:p>
        </p:txBody>
      </p:sp>
      <p:pic>
        <p:nvPicPr>
          <p:cNvPr id="4" name="Google Shape;13;p2">
            <a:extLst>
              <a:ext uri="{FF2B5EF4-FFF2-40B4-BE49-F238E27FC236}">
                <a16:creationId xmlns:a16="http://schemas.microsoft.com/office/drawing/2014/main" id="{9BB32B64-0052-3F53-FA2E-F0B428E1424E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79240" y="4343955"/>
            <a:ext cx="2185521" cy="5346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90035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FDC36-8356-5740-92A0-F32405C3E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CBB3F7-BD50-304A-8949-9A499BFD2D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46696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FDC36-8356-5740-92A0-F32405C3E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2179" y="228179"/>
            <a:ext cx="8186195" cy="1311119"/>
          </a:xfrm>
          <a:prstGeom prst="rect">
            <a:avLst/>
          </a:prstGeom>
        </p:spPr>
        <p:txBody>
          <a:bodyPr anchor="t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CBB3F7-BD50-304A-8949-9A499BFD2D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0942" y="3595672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latin typeface="Corbel" panose="020B0503020204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2258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1D929-0714-2648-8C25-0283B1667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37F10-A93F-6241-8C35-0375AF297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DC71061-0BFF-3847-9AC2-9B89AD1B01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42063" y="4873129"/>
            <a:ext cx="397669" cy="273844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5685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B294A-189C-ED42-BA56-CA9AC5EF6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2B1B7-9947-3845-B8E0-2012946C5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97446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62563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8238"/>
            <a:ext cx="7886700" cy="720329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191" y="1369219"/>
            <a:ext cx="804316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397578C-3AF1-214B-8745-EB0DF0639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42063" y="4873129"/>
            <a:ext cx="397669" cy="273844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8303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083EC3A-EB3E-7345-B46A-27ACBD0877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05291" y="4744504"/>
            <a:ext cx="397669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E6B2A9-E175-7F40-B993-EC9D598FC2D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B94F01B-B209-594F-BAFD-824E7CC20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6649"/>
            <a:ext cx="7886700" cy="1716649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9726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083EC3A-EB3E-7345-B46A-27ACBD0877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15350" y="4775263"/>
            <a:ext cx="397669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E6B2A9-E175-7F40-B993-EC9D598FC2D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4B19BE-D489-B545-8B09-E36213AE6617}"/>
              </a:ext>
            </a:extLst>
          </p:cNvPr>
          <p:cNvSpPr/>
          <p:nvPr userDrawn="1"/>
        </p:nvSpPr>
        <p:spPr>
          <a:xfrm>
            <a:off x="0" y="551985"/>
            <a:ext cx="9144000" cy="20197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A8ACAB-4798-2148-B6FB-DF61A8471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26833"/>
            <a:ext cx="7886700" cy="1716649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7D1FE82-8E3B-0A46-AD93-005C43A09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3337" y="3186124"/>
            <a:ext cx="8197327" cy="1111688"/>
          </a:xfrm>
        </p:spPr>
        <p:txBody>
          <a:bodyPr>
            <a:normAutofit/>
          </a:bodyPr>
          <a:lstStyle>
            <a:lvl1pPr marL="0" indent="0" algn="ctr">
              <a:buNone/>
              <a:defRPr sz="1575" b="0">
                <a:solidFill>
                  <a:srgbClr val="57595C"/>
                </a:solidFill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2818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84638" y="4905375"/>
            <a:ext cx="169964" cy="17289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017187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9142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51" r:id="rId3"/>
    <p:sldLayoutId id="2147483652" r:id="rId4"/>
    <p:sldLayoutId id="2147483653" r:id="rId5"/>
    <p:sldLayoutId id="2147483676" r:id="rId6"/>
    <p:sldLayoutId id="2147483677" r:id="rId7"/>
    <p:sldLayoutId id="2147483678" r:id="rId8"/>
    <p:sldLayoutId id="2147483679" r:id="rId9"/>
    <p:sldLayoutId id="2147483655" r:id="rId10"/>
    <p:sldLayoutId id="2147483656" r:id="rId11"/>
    <p:sldLayoutId id="2147483657" r:id="rId12"/>
    <p:sldLayoutId id="2147483680" r:id="rId13"/>
    <p:sldLayoutId id="2147483681" r:id="rId14"/>
    <p:sldLayoutId id="2147483682" r:id="rId15"/>
    <p:sldLayoutId id="2147483683" r:id="rId16"/>
    <p:sldLayoutId id="2147483672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8A3AE55B-C10E-6E47-8794-0018292701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1CF84D15-F03F-D54A-9E48-12212D4D4A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D563D-C0A6-CD4E-A739-F924D1FC0B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4443" y="4859939"/>
            <a:ext cx="46955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DBE22DD-494E-1849-B805-BC38FDC9716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714" r:id="rId2"/>
    <p:sldLayoutId id="2147483726" r:id="rId3"/>
    <p:sldLayoutId id="2147483715" r:id="rId4"/>
    <p:sldLayoutId id="2147483716" r:id="rId5"/>
    <p:sldLayoutId id="2147483720" r:id="rId6"/>
    <p:sldLayoutId id="2147483694" r:id="rId7"/>
    <p:sldLayoutId id="2147483706" r:id="rId8"/>
    <p:sldLayoutId id="2147483710" r:id="rId9"/>
    <p:sldLayoutId id="2147483728" r:id="rId10"/>
    <p:sldLayoutId id="2147483729" r:id="rId11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orbel" panose="020B0503020204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orbel" panose="020B0503020204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orbel" panose="020B0503020204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orbel" panose="020B0503020204020204" pitchFamily="34" charset="0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orbel" panose="020B0503020204020204" pitchFamily="34" charset="0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orbel" panose="020B0503020204020204" pitchFamily="34" charset="0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orbel" panose="020B0503020204020204" pitchFamily="34" charset="0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orbel" panose="020B0503020204020204" pitchFamily="34" charset="0"/>
        </a:defRPr>
      </a:lvl9pPr>
    </p:titleStyle>
    <p:bodyStyle>
      <a:lvl1pPr marL="171450" indent="-171450" algn="l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08hY8dSrUY&amp;ab_channel=LegalEagle" TargetMode="External"/><Relationship Id="rId2" Type="http://schemas.openxmlformats.org/officeDocument/2006/relationships/hyperlink" Target="https://pollev.com/danielkhashabi994" TargetMode="Externa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36.png"/><Relationship Id="rId21" Type="http://schemas.openxmlformats.org/officeDocument/2006/relationships/image" Target="../media/image27.png"/><Relationship Id="rId34" Type="http://schemas.openxmlformats.org/officeDocument/2006/relationships/customXml" Target="../ink/ink17.xml"/><Relationship Id="rId7" Type="http://schemas.openxmlformats.org/officeDocument/2006/relationships/image" Target="../media/image2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31.png"/><Relationship Id="rId41" Type="http://schemas.openxmlformats.org/officeDocument/2006/relationships/image" Target="../media/image37.png"/><Relationship Id="rId1" Type="http://schemas.openxmlformats.org/officeDocument/2006/relationships/slideLayout" Target="../slideLayouts/slideLayout21.xml"/><Relationship Id="rId6" Type="http://schemas.openxmlformats.org/officeDocument/2006/relationships/customXml" Target="../ink/ink3.xml"/><Relationship Id="rId11" Type="http://schemas.openxmlformats.org/officeDocument/2006/relationships/image" Target="../media/image22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35.png"/><Relationship Id="rId40" Type="http://schemas.openxmlformats.org/officeDocument/2006/relationships/customXml" Target="../ink/ink20.xml"/><Relationship Id="rId5" Type="http://schemas.openxmlformats.org/officeDocument/2006/relationships/image" Target="../media/image19.png"/><Relationship Id="rId15" Type="http://schemas.openxmlformats.org/officeDocument/2006/relationships/image" Target="../media/image24.png"/><Relationship Id="rId23" Type="http://schemas.openxmlformats.org/officeDocument/2006/relationships/image" Target="../media/image28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10" Type="http://schemas.openxmlformats.org/officeDocument/2006/relationships/customXml" Target="../ink/ink5.xml"/><Relationship Id="rId19" Type="http://schemas.openxmlformats.org/officeDocument/2006/relationships/image" Target="../media/image26.png"/><Relationship Id="rId31" Type="http://schemas.openxmlformats.org/officeDocument/2006/relationships/image" Target="../media/image32.png"/><Relationship Id="rId4" Type="http://schemas.openxmlformats.org/officeDocument/2006/relationships/customXml" Target="../ink/ink2.xml"/><Relationship Id="rId9" Type="http://schemas.openxmlformats.org/officeDocument/2006/relationships/image" Target="../media/image21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30.png"/><Relationship Id="rId30" Type="http://schemas.openxmlformats.org/officeDocument/2006/relationships/customXml" Target="../ink/ink15.xml"/><Relationship Id="rId35" Type="http://schemas.openxmlformats.org/officeDocument/2006/relationships/image" Target="../media/image34.png"/><Relationship Id="rId8" Type="http://schemas.openxmlformats.org/officeDocument/2006/relationships/customXml" Target="../ink/ink4.xml"/><Relationship Id="rId3" Type="http://schemas.openxmlformats.org/officeDocument/2006/relationships/image" Target="../media/image18.png"/><Relationship Id="rId12" Type="http://schemas.openxmlformats.org/officeDocument/2006/relationships/customXml" Target="../ink/ink6.xml"/><Relationship Id="rId17" Type="http://schemas.openxmlformats.org/officeDocument/2006/relationships/image" Target="../media/image25.png"/><Relationship Id="rId25" Type="http://schemas.openxmlformats.org/officeDocument/2006/relationships/image" Target="../media/image29.png"/><Relationship Id="rId33" Type="http://schemas.openxmlformats.org/officeDocument/2006/relationships/image" Target="../media/image33.png"/><Relationship Id="rId38" Type="http://schemas.openxmlformats.org/officeDocument/2006/relationships/customXml" Target="../ink/ink19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18" Type="http://schemas.openxmlformats.org/officeDocument/2006/relationships/customXml" Target="../ink/ink29.xml"/><Relationship Id="rId26" Type="http://schemas.openxmlformats.org/officeDocument/2006/relationships/customXml" Target="../ink/ink33.xml"/><Relationship Id="rId39" Type="http://schemas.openxmlformats.org/officeDocument/2006/relationships/image" Target="../media/image36.png"/><Relationship Id="rId21" Type="http://schemas.openxmlformats.org/officeDocument/2006/relationships/image" Target="../media/image21.png"/><Relationship Id="rId34" Type="http://schemas.openxmlformats.org/officeDocument/2006/relationships/customXml" Target="../ink/ink37.xml"/><Relationship Id="rId7" Type="http://schemas.openxmlformats.org/officeDocument/2006/relationships/image" Target="../media/image32.png"/><Relationship Id="rId2" Type="http://schemas.openxmlformats.org/officeDocument/2006/relationships/customXml" Target="../ink/ink21.xml"/><Relationship Id="rId16" Type="http://schemas.openxmlformats.org/officeDocument/2006/relationships/customXml" Target="../ink/ink28.xml"/><Relationship Id="rId20" Type="http://schemas.openxmlformats.org/officeDocument/2006/relationships/customXml" Target="../ink/ink30.xml"/><Relationship Id="rId29" Type="http://schemas.openxmlformats.org/officeDocument/2006/relationships/image" Target="../media/image25.png"/><Relationship Id="rId41" Type="http://schemas.openxmlformats.org/officeDocument/2006/relationships/image" Target="../media/image37.png"/><Relationship Id="rId1" Type="http://schemas.openxmlformats.org/officeDocument/2006/relationships/slideLayout" Target="../slideLayouts/slideLayout21.xml"/><Relationship Id="rId6" Type="http://schemas.openxmlformats.org/officeDocument/2006/relationships/customXml" Target="../ink/ink23.xml"/><Relationship Id="rId11" Type="http://schemas.openxmlformats.org/officeDocument/2006/relationships/image" Target="../media/image34.png"/><Relationship Id="rId24" Type="http://schemas.openxmlformats.org/officeDocument/2006/relationships/customXml" Target="../ink/ink32.xml"/><Relationship Id="rId32" Type="http://schemas.openxmlformats.org/officeDocument/2006/relationships/customXml" Target="../ink/ink36.xml"/><Relationship Id="rId37" Type="http://schemas.openxmlformats.org/officeDocument/2006/relationships/image" Target="../media/image29.png"/><Relationship Id="rId40" Type="http://schemas.openxmlformats.org/officeDocument/2006/relationships/customXml" Target="../ink/ink40.xml"/><Relationship Id="rId5" Type="http://schemas.openxmlformats.org/officeDocument/2006/relationships/image" Target="../media/image31.png"/><Relationship Id="rId15" Type="http://schemas.openxmlformats.org/officeDocument/2006/relationships/image" Target="../media/image18.png"/><Relationship Id="rId23" Type="http://schemas.openxmlformats.org/officeDocument/2006/relationships/image" Target="../media/image22.png"/><Relationship Id="rId28" Type="http://schemas.openxmlformats.org/officeDocument/2006/relationships/customXml" Target="../ink/ink34.xml"/><Relationship Id="rId36" Type="http://schemas.openxmlformats.org/officeDocument/2006/relationships/customXml" Target="../ink/ink38.xml"/><Relationship Id="rId10" Type="http://schemas.openxmlformats.org/officeDocument/2006/relationships/customXml" Target="../ink/ink25.xml"/><Relationship Id="rId19" Type="http://schemas.openxmlformats.org/officeDocument/2006/relationships/image" Target="../media/image20.png"/><Relationship Id="rId31" Type="http://schemas.openxmlformats.org/officeDocument/2006/relationships/image" Target="../media/image26.png"/><Relationship Id="rId4" Type="http://schemas.openxmlformats.org/officeDocument/2006/relationships/customXml" Target="../ink/ink22.xml"/><Relationship Id="rId9" Type="http://schemas.openxmlformats.org/officeDocument/2006/relationships/image" Target="../media/image33.png"/><Relationship Id="rId14" Type="http://schemas.openxmlformats.org/officeDocument/2006/relationships/customXml" Target="../ink/ink27.xml"/><Relationship Id="rId22" Type="http://schemas.openxmlformats.org/officeDocument/2006/relationships/customXml" Target="../ink/ink31.xml"/><Relationship Id="rId27" Type="http://schemas.openxmlformats.org/officeDocument/2006/relationships/image" Target="../media/image24.png"/><Relationship Id="rId30" Type="http://schemas.openxmlformats.org/officeDocument/2006/relationships/customXml" Target="../ink/ink35.xml"/><Relationship Id="rId35" Type="http://schemas.openxmlformats.org/officeDocument/2006/relationships/image" Target="../media/image28.png"/><Relationship Id="rId8" Type="http://schemas.openxmlformats.org/officeDocument/2006/relationships/customXml" Target="../ink/ink24.xml"/><Relationship Id="rId3" Type="http://schemas.openxmlformats.org/officeDocument/2006/relationships/image" Target="../media/image30.png"/><Relationship Id="rId12" Type="http://schemas.openxmlformats.org/officeDocument/2006/relationships/customXml" Target="../ink/ink26.xml"/><Relationship Id="rId17" Type="http://schemas.openxmlformats.org/officeDocument/2006/relationships/image" Target="../media/image19.png"/><Relationship Id="rId25" Type="http://schemas.openxmlformats.org/officeDocument/2006/relationships/image" Target="../media/image23.png"/><Relationship Id="rId33" Type="http://schemas.openxmlformats.org/officeDocument/2006/relationships/image" Target="../media/image27.png"/><Relationship Id="rId38" Type="http://schemas.openxmlformats.org/officeDocument/2006/relationships/customXml" Target="../ink/ink3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customXml" Target="../ink/ink49.xml"/><Relationship Id="rId26" Type="http://schemas.openxmlformats.org/officeDocument/2006/relationships/customXml" Target="../ink/ink53.xml"/><Relationship Id="rId39" Type="http://schemas.openxmlformats.org/officeDocument/2006/relationships/image" Target="../media/image36.png"/><Relationship Id="rId21" Type="http://schemas.openxmlformats.org/officeDocument/2006/relationships/image" Target="../media/image27.png"/><Relationship Id="rId34" Type="http://schemas.openxmlformats.org/officeDocument/2006/relationships/customXml" Target="../ink/ink57.xml"/><Relationship Id="rId7" Type="http://schemas.openxmlformats.org/officeDocument/2006/relationships/image" Target="../media/image20.png"/><Relationship Id="rId2" Type="http://schemas.openxmlformats.org/officeDocument/2006/relationships/customXml" Target="../ink/ink41.xml"/><Relationship Id="rId16" Type="http://schemas.openxmlformats.org/officeDocument/2006/relationships/customXml" Target="../ink/ink48.xml"/><Relationship Id="rId20" Type="http://schemas.openxmlformats.org/officeDocument/2006/relationships/customXml" Target="../ink/ink50.xml"/><Relationship Id="rId29" Type="http://schemas.openxmlformats.org/officeDocument/2006/relationships/image" Target="../media/image31.png"/><Relationship Id="rId41" Type="http://schemas.openxmlformats.org/officeDocument/2006/relationships/image" Target="../media/image37.png"/><Relationship Id="rId1" Type="http://schemas.openxmlformats.org/officeDocument/2006/relationships/slideLayout" Target="../slideLayouts/slideLayout21.xml"/><Relationship Id="rId6" Type="http://schemas.openxmlformats.org/officeDocument/2006/relationships/customXml" Target="../ink/ink43.xml"/><Relationship Id="rId11" Type="http://schemas.openxmlformats.org/officeDocument/2006/relationships/image" Target="../media/image22.png"/><Relationship Id="rId24" Type="http://schemas.openxmlformats.org/officeDocument/2006/relationships/customXml" Target="../ink/ink52.xml"/><Relationship Id="rId32" Type="http://schemas.openxmlformats.org/officeDocument/2006/relationships/customXml" Target="../ink/ink56.xml"/><Relationship Id="rId37" Type="http://schemas.openxmlformats.org/officeDocument/2006/relationships/image" Target="../media/image35.png"/><Relationship Id="rId40" Type="http://schemas.openxmlformats.org/officeDocument/2006/relationships/customXml" Target="../ink/ink60.xml"/><Relationship Id="rId5" Type="http://schemas.openxmlformats.org/officeDocument/2006/relationships/image" Target="../media/image19.png"/><Relationship Id="rId15" Type="http://schemas.openxmlformats.org/officeDocument/2006/relationships/image" Target="../media/image24.png"/><Relationship Id="rId23" Type="http://schemas.openxmlformats.org/officeDocument/2006/relationships/image" Target="../media/image28.png"/><Relationship Id="rId28" Type="http://schemas.openxmlformats.org/officeDocument/2006/relationships/customXml" Target="../ink/ink54.xml"/><Relationship Id="rId36" Type="http://schemas.openxmlformats.org/officeDocument/2006/relationships/customXml" Target="../ink/ink58.xml"/><Relationship Id="rId10" Type="http://schemas.openxmlformats.org/officeDocument/2006/relationships/customXml" Target="../ink/ink45.xml"/><Relationship Id="rId19" Type="http://schemas.openxmlformats.org/officeDocument/2006/relationships/image" Target="../media/image26.png"/><Relationship Id="rId31" Type="http://schemas.openxmlformats.org/officeDocument/2006/relationships/image" Target="../media/image32.png"/><Relationship Id="rId4" Type="http://schemas.openxmlformats.org/officeDocument/2006/relationships/customXml" Target="../ink/ink42.xml"/><Relationship Id="rId9" Type="http://schemas.openxmlformats.org/officeDocument/2006/relationships/image" Target="../media/image21.png"/><Relationship Id="rId14" Type="http://schemas.openxmlformats.org/officeDocument/2006/relationships/customXml" Target="../ink/ink47.xml"/><Relationship Id="rId22" Type="http://schemas.openxmlformats.org/officeDocument/2006/relationships/customXml" Target="../ink/ink51.xml"/><Relationship Id="rId27" Type="http://schemas.openxmlformats.org/officeDocument/2006/relationships/image" Target="../media/image30.png"/><Relationship Id="rId30" Type="http://schemas.openxmlformats.org/officeDocument/2006/relationships/customXml" Target="../ink/ink55.xml"/><Relationship Id="rId35" Type="http://schemas.openxmlformats.org/officeDocument/2006/relationships/image" Target="../media/image34.png"/><Relationship Id="rId8" Type="http://schemas.openxmlformats.org/officeDocument/2006/relationships/customXml" Target="../ink/ink44.xml"/><Relationship Id="rId3" Type="http://schemas.openxmlformats.org/officeDocument/2006/relationships/image" Target="../media/image18.png"/><Relationship Id="rId12" Type="http://schemas.openxmlformats.org/officeDocument/2006/relationships/customXml" Target="../ink/ink46.xml"/><Relationship Id="rId17" Type="http://schemas.openxmlformats.org/officeDocument/2006/relationships/image" Target="../media/image25.png"/><Relationship Id="rId25" Type="http://schemas.openxmlformats.org/officeDocument/2006/relationships/image" Target="../media/image29.png"/><Relationship Id="rId33" Type="http://schemas.openxmlformats.org/officeDocument/2006/relationships/image" Target="../media/image33.png"/><Relationship Id="rId38" Type="http://schemas.openxmlformats.org/officeDocument/2006/relationships/customXml" Target="../ink/ink5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hrisgpotts.medium.com/is-it-possible-for-language-models-to-achieve-language-understanding-81df45082ee2" TargetMode="External"/><Relationship Id="rId2" Type="http://schemas.openxmlformats.org/officeDocument/2006/relationships/hyperlink" Target="https://twitter.com/chrmanning/status/1598752908211732480?t=4O5hfd5lZDmMxw-OUI-KpQ&amp;s=19" TargetMode="External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substack.com/redirect/5c3445f2-7e9b-49cc-b107-826362860197?j=eyJ1IjoieWE2cjIifQ.aMTu7KGbLAzSHyqGlvXvlQozEJcsA_6M7gikT5H8qvs" TargetMode="External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substack.com/redirect/d6e39b7d-beac-416a-a4ec-ebb9b01fb200?j=eyJ1IjoieWE2cjIifQ.aMTu7KGbLAzSHyqGlvXvlQozEJcsA_6M7gikT5H8qvs" TargetMode="External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ubstack.com/redirect/f7fd4ec7-bbdc-4543-8386-442320bbf8be?j=eyJ1IjoieWE2cjIifQ.aMTu7KGbLAzSHyqGlvXvlQozEJcsA_6M7gikT5H8qvs" TargetMode="External"/><Relationship Id="rId2" Type="http://schemas.openxmlformats.org/officeDocument/2006/relationships/hyperlink" Target="https://substack.com/redirect/940b7d40-d73c-4dcb-ac94-63458e481c2f?j=eyJ1IjoieWE2cjIifQ.aMTu7KGbLAzSHyqGlvXvlQozEJcsA_6M7gikT5H8qvs" TargetMode="Externa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ubstack.com/redirect/fdb237d8-cfb7-4c0b-a7dd-48f6bf58b417?j=eyJ1IjoieWE2cjIifQ.aMTu7KGbLAzSHyqGlvXvlQozEJcsA_6M7gikT5H8qv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dl.acm.org/doi/10.1145/3409120.3410644?utm_source=substack&amp;utm_medium=email" TargetMode="External"/><Relationship Id="rId4" Type="http://schemas.openxmlformats.org/officeDocument/2006/relationships/hyperlink" Target="https://substack.com/redirect/d378f339-46a4-416e-9c18-37f3d6c0911b?j=eyJ1IjoieWE2cjIifQ.aMTu7KGbLAzSHyqGlvXvlQozEJcsA_6M7gikT5H8qvs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norvig.com/chomsky.html" TargetMode="External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presentation/d/19IuBw7GsO6MEeOQIAbY6imDnWLSLT4Fzk2PAW6xq_gA/edit?usp=sharing" TargetMode="External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indowsontheory.org/2023/02/21/provable-copyright-protection-for-generative-models/" TargetMode="External"/><Relationship Id="rId2" Type="http://schemas.openxmlformats.org/officeDocument/2006/relationships/hyperlink" Target="https://arxiv.org/abs/2302.10870" TargetMode="External"/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yakpaul/robustness-foundation-models/blob/main/slides/NeurIPS%202022%20Tutorial%20-%20Foundational%20Robustness%20of%20Foundation%20Models.pdf" TargetMode="Externa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yakpaul/robustness-foundation-models/blob/main/slides/NeurIPS%202022%20Tutorial%20-%20Foundational%20Robustness%20of%20Foundation%20Models.pdf" TargetMode="External"/><Relationship Id="rId1" Type="http://schemas.openxmlformats.org/officeDocument/2006/relationships/slideLayout" Target="../slideLayouts/slideLayout2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maithraraghu.com/blog/2023/does-one-model-rule-them-all/" TargetMode="External"/><Relationship Id="rId1" Type="http://schemas.openxmlformats.org/officeDocument/2006/relationships/slideLayout" Target="../slideLayouts/slideLayout2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5.png"/><Relationship Id="rId5" Type="http://schemas.openxmlformats.org/officeDocument/2006/relationships/image" Target="../media/image54.tiff"/><Relationship Id="rId4" Type="http://schemas.openxmlformats.org/officeDocument/2006/relationships/image" Target="../media/image53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ai.com/blog/chatgpt/" TargetMode="Externa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11708" y="532303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en" dirty="0"/>
              <a:t>Future of </a:t>
            </a:r>
            <a:br>
              <a:rPr lang="en" dirty="0"/>
            </a:br>
            <a:r>
              <a:rPr lang="en" dirty="0"/>
              <a:t>Self-Supervised Models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11700" y="2744321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CSCI 601 471/671 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NLP: Self-Supervised Models</a:t>
            </a:r>
            <a:endParaRPr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02E3B-62E7-EEAE-E8F3-5972D2C26242}"/>
              </a:ext>
            </a:extLst>
          </p:cNvPr>
          <p:cNvSpPr txBox="1"/>
          <p:nvPr/>
        </p:nvSpPr>
        <p:spPr>
          <a:xfrm>
            <a:off x="1134208" y="3472836"/>
            <a:ext cx="6875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https://self-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supervised.cs.jhu.edu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/sp2023/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FCDD7-C5E9-A2D2-D80E-225FFC56B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54AC7-84ED-04FE-C47B-2D38A47D54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F0A0C91D-264B-E551-229A-0824B8EC70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85" b="4225"/>
          <a:stretch/>
        </p:blipFill>
        <p:spPr>
          <a:xfrm>
            <a:off x="1224272" y="0"/>
            <a:ext cx="67772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818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9307E-EEF1-5273-5408-9EC8D13F9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544DA-01C9-64B8-7320-67077E479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B428443C-5AC5-EA38-D5A5-013327E51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589" y="487691"/>
            <a:ext cx="6352823" cy="453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278BAA-9C11-02B8-4135-BC28C65B3828}"/>
              </a:ext>
            </a:extLst>
          </p:cNvPr>
          <p:cNvSpPr txBox="1"/>
          <p:nvPr/>
        </p:nvSpPr>
        <p:spPr>
          <a:xfrm>
            <a:off x="1510564" y="62072"/>
            <a:ext cx="69218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F1419"/>
                </a:solidFill>
                <a:effectLst/>
                <a:latin typeface="TwitterChirp"/>
              </a:rPr>
              <a:t>"Write George Washington's farewell address as if it was delivered by a pirate"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964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906D3-D7BA-B513-068E-E3B4B9AC3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B4892-8FD1-D85F-F722-0793C6B88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DABFD499-2704-ECEC-CE31-BF1AC48768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" r="8187"/>
          <a:stretch/>
        </p:blipFill>
        <p:spPr bwMode="auto">
          <a:xfrm>
            <a:off x="261107" y="264860"/>
            <a:ext cx="4293339" cy="461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">
            <a:extLst>
              <a:ext uri="{FF2B5EF4-FFF2-40B4-BE49-F238E27FC236}">
                <a16:creationId xmlns:a16="http://schemas.microsoft.com/office/drawing/2014/main" id="{DFD67767-00DD-D06E-B5E7-17D5774F02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3" r="3099"/>
          <a:stretch/>
        </p:blipFill>
        <p:spPr bwMode="auto">
          <a:xfrm>
            <a:off x="4638158" y="576263"/>
            <a:ext cx="4293339" cy="408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645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1210-3019-CCAF-3A42-79738C2F2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501974"/>
            <a:ext cx="7886700" cy="2139553"/>
          </a:xfrm>
        </p:spPr>
        <p:txBody>
          <a:bodyPr anchor="ctr"/>
          <a:lstStyle/>
          <a:p>
            <a:pPr algn="ctr"/>
            <a:r>
              <a:rPr lang="en-US" dirty="0"/>
              <a:t>Is Scale All We Need?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3A48CE-4A8F-EAD5-7B9D-5898BBE5502A}"/>
              </a:ext>
            </a:extLst>
          </p:cNvPr>
          <p:cNvSpPr txBox="1"/>
          <p:nvPr/>
        </p:nvSpPr>
        <p:spPr>
          <a:xfrm>
            <a:off x="979713" y="3700200"/>
            <a:ext cx="68669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2400" dirty="0"/>
              <a:t>⚠️ I don’t have the answer, but I have opinions. ⚠️</a:t>
            </a:r>
          </a:p>
        </p:txBody>
      </p:sp>
    </p:spTree>
    <p:extLst>
      <p:ext uri="{BB962C8B-B14F-4D97-AF65-F5344CB8AC3E}">
        <p14:creationId xmlns:p14="http://schemas.microsoft.com/office/powerpoint/2010/main" val="1450084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1210-3019-CCAF-3A42-79738C2F2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501974"/>
            <a:ext cx="7886700" cy="2139553"/>
          </a:xfrm>
        </p:spPr>
        <p:txBody>
          <a:bodyPr anchor="ctr"/>
          <a:lstStyle/>
          <a:p>
            <a:pPr algn="ctr"/>
            <a:r>
              <a:rPr lang="en-US" dirty="0"/>
              <a:t>Is Scale All We Need? </a:t>
            </a:r>
          </a:p>
        </p:txBody>
      </p:sp>
    </p:spTree>
    <p:extLst>
      <p:ext uri="{BB962C8B-B14F-4D97-AF65-F5344CB8AC3E}">
        <p14:creationId xmlns:p14="http://schemas.microsoft.com/office/powerpoint/2010/main" val="319425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1210-3019-CCAF-3A42-79738C2F2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3638"/>
            <a:ext cx="7886700" cy="2139553"/>
          </a:xfrm>
        </p:spPr>
        <p:txBody>
          <a:bodyPr anchor="ctr"/>
          <a:lstStyle/>
          <a:p>
            <a:pPr algn="ctr"/>
            <a:r>
              <a:rPr lang="en-US" dirty="0"/>
              <a:t>Is Scale All We Need?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993E2E-1BD6-1504-EF17-43273E0F4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7015" y="1675226"/>
            <a:ext cx="8316532" cy="1125140"/>
          </a:xfrm>
        </p:spPr>
        <p:txBody>
          <a:bodyPr/>
          <a:lstStyle/>
          <a:p>
            <a:pPr lvl="1"/>
            <a:r>
              <a:rPr lang="en-US" sz="2400" dirty="0">
                <a:solidFill>
                  <a:schemeClr val="tx1"/>
                </a:solidFill>
              </a:rPr>
              <a:t>For what purpose?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/>
                </a:solidFill>
              </a:rPr>
              <a:t>For many purposes (answering simple questions, translating simple sentences) we already have good models. </a:t>
            </a:r>
            <a:r>
              <a:rPr lang="en-US" sz="2100" dirty="0">
                <a:solidFill>
                  <a:srgbClr val="C00000"/>
                </a:solidFill>
              </a:rPr>
              <a:t>Not our focus.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endParaRPr lang="en-US" sz="2100" dirty="0">
              <a:solidFill>
                <a:srgbClr val="C00000"/>
              </a:solidFill>
            </a:endParaRP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/>
                </a:solidFill>
              </a:rPr>
              <a:t>Let’s use this as a goal: </a:t>
            </a:r>
          </a:p>
          <a:p>
            <a:pPr lvl="2"/>
            <a:endParaRPr lang="en-US" sz="1800" dirty="0">
              <a:solidFill>
                <a:schemeClr val="tx1"/>
              </a:solidFill>
            </a:endParaRPr>
          </a:p>
          <a:p>
            <a:pPr marL="685800" lvl="1" indent="-342900">
              <a:buFont typeface="Arial" panose="020B0604020202020204" pitchFamily="34" charset="0"/>
              <a:buChar char="•"/>
            </a:pPr>
            <a:endParaRPr lang="en-US" sz="1950" dirty="0">
              <a:solidFill>
                <a:schemeClr val="tx1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3DE49E7-EBF5-96C5-C20A-090672E0D0DF}"/>
              </a:ext>
            </a:extLst>
          </p:cNvPr>
          <p:cNvSpPr/>
          <p:nvPr/>
        </p:nvSpPr>
        <p:spPr>
          <a:xfrm>
            <a:off x="765958" y="3446815"/>
            <a:ext cx="7991027" cy="132706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08372" lvl="1" indent="-264319"/>
            <a:r>
              <a:rPr lang="en-US" sz="2100" dirty="0">
                <a:solidFill>
                  <a:schemeClr val="tx1"/>
                </a:solidFill>
              </a:rPr>
              <a:t>General intelligence: </a:t>
            </a:r>
          </a:p>
          <a:p>
            <a:pPr marL="308372" lvl="1" indent="-264319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Engaging in conversation with with humans to solve a variety of problems </a:t>
            </a:r>
          </a:p>
          <a:p>
            <a:pPr marL="308372" lvl="1" indent="-264319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Work in a variety of contexts/domains </a:t>
            </a:r>
          </a:p>
          <a:p>
            <a:pPr marL="308372" lvl="1" indent="-264319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Works as good as the best expert human in each domain </a:t>
            </a:r>
          </a:p>
        </p:txBody>
      </p:sp>
    </p:spTree>
    <p:extLst>
      <p:ext uri="{BB962C8B-B14F-4D97-AF65-F5344CB8AC3E}">
        <p14:creationId xmlns:p14="http://schemas.microsoft.com/office/powerpoint/2010/main" val="2932929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6F5C470-73AF-A9DD-610F-A64CC0143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0408" y="156645"/>
            <a:ext cx="4028692" cy="497157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F42346-4A83-D674-F343-8EAF02EDCD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E8EC025-C738-D06A-47E6-1151BF702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846" y="53733"/>
            <a:ext cx="4567809" cy="24285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CDE58B-7945-F122-2840-DA043EBC872E}"/>
              </a:ext>
            </a:extLst>
          </p:cNvPr>
          <p:cNvSpPr txBox="1"/>
          <p:nvPr/>
        </p:nvSpPr>
        <p:spPr>
          <a:xfrm>
            <a:off x="4829175" y="3373656"/>
            <a:ext cx="3361048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50" dirty="0">
                <a:solidFill>
                  <a:srgbClr val="C00000"/>
                </a:solidFill>
              </a:rPr>
              <a:t>Let’s do a poll! </a:t>
            </a:r>
          </a:p>
        </p:txBody>
      </p:sp>
    </p:spTree>
    <p:extLst>
      <p:ext uri="{BB962C8B-B14F-4D97-AF65-F5344CB8AC3E}">
        <p14:creationId xmlns:p14="http://schemas.microsoft.com/office/powerpoint/2010/main" val="2088594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1210-3019-CCAF-3A42-79738C2F2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86846"/>
            <a:ext cx="7886700" cy="2139553"/>
          </a:xfrm>
        </p:spPr>
        <p:txBody>
          <a:bodyPr anchor="ctr"/>
          <a:lstStyle/>
          <a:p>
            <a:pPr algn="ctr"/>
            <a:r>
              <a:rPr lang="en-US" dirty="0"/>
              <a:t>Is Scale All We Need?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993E2E-1BD6-1504-EF17-43273E0F4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734" y="2369932"/>
            <a:ext cx="8316532" cy="112514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2700" dirty="0">
                <a:solidFill>
                  <a:schemeClr val="tx1"/>
                </a:solidFill>
              </a:rPr>
              <a:t>Is scale the/a right “hill to climb”? </a:t>
            </a:r>
          </a:p>
          <a:p>
            <a:pPr lvl="1"/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700" dirty="0">
                <a:solidFill>
                  <a:schemeClr val="tx1"/>
                </a:solidFill>
              </a:rPr>
              <a:t>Even if it is a right “hill” is it feasible/practical to climb this hill? (there might be other “hills” too). </a:t>
            </a:r>
          </a:p>
        </p:txBody>
      </p:sp>
    </p:spTree>
    <p:extLst>
      <p:ext uri="{BB962C8B-B14F-4D97-AF65-F5344CB8AC3E}">
        <p14:creationId xmlns:p14="http://schemas.microsoft.com/office/powerpoint/2010/main" val="1998146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53374-E5CC-4B9D-9156-BD5D88F61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“Scale”?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22721-C64C-9CC1-753B-507B387AF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Compute? </a:t>
            </a:r>
          </a:p>
          <a:p>
            <a:r>
              <a:rPr lang="en-US" sz="2400" dirty="0"/>
              <a:t>Data? </a:t>
            </a:r>
          </a:p>
          <a:p>
            <a:r>
              <a:rPr lang="en-US" sz="2400" dirty="0"/>
              <a:t>Information? </a:t>
            </a:r>
          </a:p>
          <a:p>
            <a:r>
              <a:rPr lang="en-US" sz="2400" dirty="0"/>
              <a:t>Effective compression of information?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3A98C-A86A-8906-68B2-64771B5D79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576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53374-E5CC-4B9D-9156-BD5D88F61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“Scale”?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22721-C64C-9CC1-753B-507B387AF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C00000"/>
                </a:solidFill>
              </a:rPr>
              <a:t>Compute? </a:t>
            </a:r>
          </a:p>
          <a:p>
            <a:r>
              <a:rPr lang="en-US" sz="2400" dirty="0"/>
              <a:t>Data? </a:t>
            </a:r>
          </a:p>
          <a:p>
            <a:r>
              <a:rPr lang="en-US" sz="2400" dirty="0"/>
              <a:t>Information? </a:t>
            </a:r>
          </a:p>
          <a:p>
            <a:r>
              <a:rPr lang="en-US" sz="2400" dirty="0"/>
              <a:t>Effective compression of information?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3A98C-A86A-8906-68B2-64771B5D79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587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C7BEA0-FFD6-085C-DAA6-56D92758F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 …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2E0A25-B59A-65A8-9B8A-56013D305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this link on your phone: </a:t>
            </a:r>
            <a:r>
              <a:rPr lang="en-US" b="0" i="0" u="none" strike="noStrike" dirty="0">
                <a:solidFill>
                  <a:srgbClr val="007ACC"/>
                </a:solidFill>
                <a:effectLst/>
                <a:latin typeface="Source Sans Pro" panose="020B0503030403020204" pitchFamily="34" charset="0"/>
                <a:hlinkClick r:id="rId2"/>
              </a:rPr>
              <a:t>pollev.com/danielkhashabi994</a:t>
            </a:r>
            <a:endParaRPr lang="en-US" b="0" i="0" u="none" strike="noStrike" dirty="0">
              <a:solidFill>
                <a:srgbClr val="007ACC"/>
              </a:solidFill>
              <a:effectLst/>
              <a:latin typeface="Source Sans Pro" panose="020B0503030403020204" pitchFamily="34" charset="0"/>
            </a:endParaRPr>
          </a:p>
          <a:p>
            <a:endParaRPr lang="en-US" dirty="0">
              <a:solidFill>
                <a:srgbClr val="007ACC"/>
              </a:solidFill>
              <a:latin typeface="Source Sans Pro" panose="020B0503030403020204" pitchFamily="34" charset="0"/>
            </a:endParaRPr>
          </a:p>
          <a:p>
            <a:r>
              <a:rPr lang="en-US" dirty="0"/>
              <a:t>We will use this for collecting your votes!  </a:t>
            </a:r>
          </a:p>
          <a:p>
            <a:endParaRPr lang="en-US" dirty="0"/>
          </a:p>
          <a:p>
            <a:r>
              <a:rPr lang="en-US" dirty="0"/>
              <a:t>Legality: </a:t>
            </a:r>
            <a:r>
              <a:rPr lang="en-US" dirty="0">
                <a:hlinkClick r:id="rId3"/>
              </a:rPr>
              <a:t>https://www.youtube.com/watch?v=G08hY8dSrUY&amp;ab_channel=LegalEagle</a:t>
            </a:r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118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53374-E5CC-4B9D-9156-BD5D88F61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Argument: Not Enough Compute for Scaling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22721-C64C-9CC1-753B-507B387AF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369219"/>
            <a:ext cx="7987316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Limitations regarding compute: </a:t>
            </a:r>
          </a:p>
          <a:p>
            <a:r>
              <a:rPr lang="en-US" dirty="0"/>
              <a:t>There is simply not enough compute available.</a:t>
            </a:r>
          </a:p>
          <a:p>
            <a:pPr lvl="1"/>
            <a:r>
              <a:rPr lang="en-US" dirty="0"/>
              <a:t>Models have been increasing 10x every year </a:t>
            </a:r>
          </a:p>
          <a:p>
            <a:pPr lvl="1"/>
            <a:r>
              <a:rPr lang="en-US" dirty="0"/>
              <a:t>Moore’s law: # of transistors on an IC doubles about every two years.</a:t>
            </a:r>
          </a:p>
          <a:p>
            <a:pPr lvl="1"/>
            <a:r>
              <a:rPr lang="en-US" dirty="0"/>
              <a:t>There are physical limits to how much faster computers can get.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Even if we have the compute, scaling the compute will be quite costly. </a:t>
            </a:r>
          </a:p>
          <a:p>
            <a:endParaRPr lang="en-US" dirty="0"/>
          </a:p>
          <a:p>
            <a:r>
              <a:rPr lang="en-US" dirty="0"/>
              <a:t>Scaling compute is simply infeasible. [QED]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3A98C-A86A-8906-68B2-64771B5D79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F624AA-AD26-0224-11CF-03B69B832BE7}"/>
              </a:ext>
            </a:extLst>
          </p:cNvPr>
          <p:cNvSpPr txBox="1"/>
          <p:nvPr/>
        </p:nvSpPr>
        <p:spPr>
          <a:xfrm>
            <a:off x="6371834" y="4047110"/>
            <a:ext cx="2326821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C00000"/>
                </a:solidFill>
              </a:rPr>
              <a:t>Let’s do a poll! </a:t>
            </a:r>
          </a:p>
        </p:txBody>
      </p:sp>
    </p:spTree>
    <p:extLst>
      <p:ext uri="{BB962C8B-B14F-4D97-AF65-F5344CB8AC3E}">
        <p14:creationId xmlns:p14="http://schemas.microsoft.com/office/powerpoint/2010/main" val="3197167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53374-E5CC-4B9D-9156-BD5D88F61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 Against “Not Enough Compute”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22721-C64C-9CC1-753B-507B387AF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369219"/>
            <a:ext cx="7987316" cy="3263504"/>
          </a:xfrm>
        </p:spPr>
        <p:txBody>
          <a:bodyPr/>
          <a:lstStyle/>
          <a:p>
            <a:r>
              <a:rPr lang="en-US" dirty="0"/>
              <a:t>On insufficiency of compute resource:</a:t>
            </a:r>
          </a:p>
          <a:p>
            <a:pPr lvl="1"/>
            <a:r>
              <a:rPr lang="en-US" dirty="0"/>
              <a:t>Hardware technologies continue to progress at a rapid pace. </a:t>
            </a:r>
          </a:p>
          <a:p>
            <a:pPr lvl="1"/>
            <a:r>
              <a:rPr lang="en-US" dirty="0"/>
              <a:t>Huang’s law: advancements in GPUs happen at much faster rate than what Moore predicted. </a:t>
            </a:r>
          </a:p>
          <a:p>
            <a:pPr lvl="1"/>
            <a:r>
              <a:rPr lang="en-US" dirty="0"/>
              <a:t>So much potentials in parallel computing.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On cost-[in]efficiency of scaling:</a:t>
            </a:r>
          </a:p>
          <a:p>
            <a:pPr lvl="1"/>
            <a:r>
              <a:rPr lang="en-US" dirty="0"/>
              <a:t>While models like GPT3 cost a lot (monetary or otherwise), their availability prevent training MANY smaller, mediocre models. </a:t>
            </a:r>
          </a:p>
          <a:p>
            <a:pPr lvl="1"/>
            <a:r>
              <a:rPr lang="en-US" dirty="0"/>
              <a:t>Therefore, it might be that the net cost of scaling large models is negative. </a:t>
            </a:r>
          </a:p>
          <a:p>
            <a:pPr lvl="2"/>
            <a:r>
              <a:rPr lang="en-US" dirty="0"/>
              <a:t>It is the case within Microsoft according to its CTO, Kevin Scott.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3A98C-A86A-8906-68B2-64771B5D79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350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35363-7D28-E6E6-AD3F-64C148917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as Effective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2B361-BB6C-A2BD-9654-9A97F0631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Distillation work stuff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73E78-F195-59D6-B982-4BF5EF971D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394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53374-E5CC-4B9D-9156-BD5D88F6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463" y="273844"/>
            <a:ext cx="7886700" cy="994172"/>
          </a:xfrm>
        </p:spPr>
        <p:txBody>
          <a:bodyPr/>
          <a:lstStyle/>
          <a:p>
            <a:r>
              <a:rPr lang="en-US" dirty="0"/>
              <a:t>Not Enough Data for 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22721-C64C-9CC1-753B-507B387AF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369219"/>
            <a:ext cx="7987316" cy="3263504"/>
          </a:xfrm>
        </p:spPr>
        <p:txBody>
          <a:bodyPr/>
          <a:lstStyle/>
          <a:p>
            <a:r>
              <a:rPr lang="en-US" sz="1950" dirty="0"/>
              <a:t>Hoffmann et al showed that, to be compute-optimal, </a:t>
            </a:r>
            <a:r>
              <a:rPr lang="en-US" sz="1950" dirty="0">
                <a:solidFill>
                  <a:srgbClr val="C00000"/>
                </a:solidFill>
              </a:rPr>
              <a:t>model size and training data must be scaled equally</a:t>
            </a:r>
            <a:r>
              <a:rPr lang="en-US" sz="1950" dirty="0"/>
              <a:t>. </a:t>
            </a:r>
            <a:br>
              <a:rPr lang="en-US" sz="1950" dirty="0"/>
            </a:br>
            <a:endParaRPr lang="en-US" sz="1950" dirty="0"/>
          </a:p>
          <a:p>
            <a:r>
              <a:rPr lang="en-US" sz="1950" dirty="0"/>
              <a:t>It shows that existing LLMs are severely data-starved and under-trained. </a:t>
            </a:r>
            <a:br>
              <a:rPr lang="en-US" sz="1950" dirty="0"/>
            </a:br>
            <a:endParaRPr lang="en-US" sz="1950" dirty="0"/>
          </a:p>
          <a:p>
            <a:r>
              <a:rPr lang="en-US" sz="1950" dirty="0"/>
              <a:t>Given the new scaling law, even if you pump a billions of params into a model, the gains will </a:t>
            </a:r>
            <a:r>
              <a:rPr lang="en-US" sz="1950" dirty="0">
                <a:solidFill>
                  <a:srgbClr val="C00000"/>
                </a:solidFill>
              </a:rPr>
              <a:t>not</a:t>
            </a:r>
            <a:r>
              <a:rPr lang="en-US" sz="1950" dirty="0"/>
              <a:t> compensate for more training tokens. </a:t>
            </a:r>
            <a:br>
              <a:rPr lang="en-US" sz="1950" dirty="0"/>
            </a:br>
            <a:endParaRPr lang="en-US" sz="1950" dirty="0"/>
          </a:p>
          <a:p>
            <a:r>
              <a:rPr lang="en-US" sz="1950" dirty="0"/>
              <a:t>There is simply not enough [language] data. [QED]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3A98C-A86A-8906-68B2-64771B5D79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857C21-5303-E44E-E652-438B69889120}"/>
              </a:ext>
            </a:extLst>
          </p:cNvPr>
          <p:cNvSpPr txBox="1"/>
          <p:nvPr/>
        </p:nvSpPr>
        <p:spPr>
          <a:xfrm>
            <a:off x="879408" y="4823984"/>
            <a:ext cx="73691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[Training Compute-Optimal Large Language Models. Hoffmann+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NeurIPS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, 2022]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D26822-3B43-08E7-F454-32980B157AE7}"/>
              </a:ext>
            </a:extLst>
          </p:cNvPr>
          <p:cNvSpPr txBox="1"/>
          <p:nvPr/>
        </p:nvSpPr>
        <p:spPr>
          <a:xfrm>
            <a:off x="6371834" y="4047110"/>
            <a:ext cx="2326821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C00000"/>
                </a:solidFill>
              </a:rPr>
              <a:t>Let’s do a poll! </a:t>
            </a:r>
          </a:p>
        </p:txBody>
      </p:sp>
    </p:spTree>
    <p:extLst>
      <p:ext uri="{BB962C8B-B14F-4D97-AF65-F5344CB8AC3E}">
        <p14:creationId xmlns:p14="http://schemas.microsoft.com/office/powerpoint/2010/main" val="878952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9B908-E831-13D0-1E1E-D3A11245D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 Against “Not Enough Data”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1A18E-2C46-CD69-A741-BF6484B49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is growing exponentially (?)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48F0F-BFF9-7F31-F3A8-4AE0315185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5" name="Picture 2" descr="Infographic: How Many Websites Are There? | Statista">
            <a:extLst>
              <a:ext uri="{FF2B5EF4-FFF2-40B4-BE49-F238E27FC236}">
                <a16:creationId xmlns:a16="http://schemas.microsoft.com/office/drawing/2014/main" id="{66BFF6C0-1DF5-46A9-AA14-D9D8B1B135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60"/>
          <a:stretch/>
        </p:blipFill>
        <p:spPr bwMode="auto">
          <a:xfrm>
            <a:off x="5087513" y="1421911"/>
            <a:ext cx="3841929" cy="344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20B8E2A-6AFA-9311-6B54-8A2EACFA2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006840"/>
            <a:ext cx="4227223" cy="25136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35F53D-43AB-BA96-30EE-2616AA26E8C4}"/>
              </a:ext>
            </a:extLst>
          </p:cNvPr>
          <p:cNvSpPr txBox="1"/>
          <p:nvPr/>
        </p:nvSpPr>
        <p:spPr>
          <a:xfrm>
            <a:off x="2196573" y="4595426"/>
            <a:ext cx="2240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Wikipedia size</a:t>
            </a:r>
          </a:p>
        </p:txBody>
      </p:sp>
    </p:spTree>
    <p:extLst>
      <p:ext uri="{BB962C8B-B14F-4D97-AF65-F5344CB8AC3E}">
        <p14:creationId xmlns:p14="http://schemas.microsoft.com/office/powerpoint/2010/main" val="1685832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9B908-E831-13D0-1E1E-D3A11245D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dirty="0"/>
              <a:t>Argument Against “Not Enough Data”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1A18E-2C46-CD69-A741-BF6484B49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harness data from other modalities. </a:t>
            </a:r>
          </a:p>
          <a:p>
            <a:endParaRPr lang="en-US" dirty="0"/>
          </a:p>
          <a:p>
            <a:pPr lvl="1"/>
            <a:r>
              <a:rPr lang="en-US" dirty="0"/>
              <a:t>For example, to get more text data we can build a solid speech processor model that converts speech to text. </a:t>
            </a:r>
          </a:p>
          <a:p>
            <a:pPr marL="342900" lvl="1" indent="0">
              <a:buNone/>
            </a:pPr>
            <a:endParaRPr lang="en-US" dirty="0"/>
          </a:p>
          <a:p>
            <a:pPr lvl="1"/>
            <a:r>
              <a:rPr lang="en-US" dirty="0"/>
              <a:t>(aside: more than 80% if internet traffic is video)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(aside2: is that why </a:t>
            </a:r>
            <a:r>
              <a:rPr lang="en-US" dirty="0" err="1"/>
              <a:t>OpenAI</a:t>
            </a:r>
            <a:r>
              <a:rPr lang="en-US" dirty="0"/>
              <a:t> built Whisper?!)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42900" lvl="1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48F0F-BFF9-7F31-F3A8-4AE0315185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6144999B-0EFF-7CF3-07C8-86B85DCB6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119" y="3339842"/>
            <a:ext cx="5278728" cy="8222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681D83-B2CE-EFDC-EF3B-153C238C4294}"/>
              </a:ext>
            </a:extLst>
          </p:cNvPr>
          <p:cNvSpPr txBox="1"/>
          <p:nvPr/>
        </p:nvSpPr>
        <p:spPr>
          <a:xfrm>
            <a:off x="665652" y="4823984"/>
            <a:ext cx="7733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["Robust speech recognition via large-scale weak supervision." Radford+ 2022]</a:t>
            </a:r>
          </a:p>
        </p:txBody>
      </p:sp>
    </p:spTree>
    <p:extLst>
      <p:ext uri="{BB962C8B-B14F-4D97-AF65-F5344CB8AC3E}">
        <p14:creationId xmlns:p14="http://schemas.microsoft.com/office/powerpoint/2010/main" val="2596575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9B908-E831-13D0-1E1E-D3A11245D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dirty="0"/>
              <a:t>Argument Against “Not Enough Data”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1A18E-2C46-CD69-A741-BF6484B49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369219"/>
            <a:ext cx="4664567" cy="3263504"/>
          </a:xfrm>
        </p:spPr>
        <p:txBody>
          <a:bodyPr/>
          <a:lstStyle/>
          <a:p>
            <a:r>
              <a:rPr lang="en-US" dirty="0"/>
              <a:t>You can use data more effectively.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Sorscher</a:t>
            </a:r>
            <a:r>
              <a:rPr lang="en-US" dirty="0"/>
              <a:t> et al. lays out recipes to achieve *exponential* scaling instead through statistical mechanics theory. </a:t>
            </a:r>
          </a:p>
          <a:p>
            <a:endParaRPr lang="en-US" dirty="0"/>
          </a:p>
          <a:p>
            <a:r>
              <a:rPr lang="en-US" dirty="0"/>
              <a:t>Carefully curating a small subset goes a long way!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48F0F-BFF9-7F31-F3A8-4AE0315185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AC5848-19BA-685E-5CD2-30073B393B94}"/>
              </a:ext>
            </a:extLst>
          </p:cNvPr>
          <p:cNvSpPr txBox="1"/>
          <p:nvPr/>
        </p:nvSpPr>
        <p:spPr>
          <a:xfrm>
            <a:off x="730674" y="4831895"/>
            <a:ext cx="7886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[Beyond neural scaling laws: beating power law scaling via data pruning. </a:t>
            </a:r>
            <a:r>
              <a:rPr lang="en-US" dirty="0" err="1"/>
              <a:t>Sorscher</a:t>
            </a:r>
            <a:r>
              <a:rPr lang="en-US" dirty="0"/>
              <a:t>+ 2022]</a:t>
            </a:r>
          </a:p>
        </p:txBody>
      </p:sp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EFED86FE-0C51-124C-49E9-A33703A6F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882" y="1635687"/>
            <a:ext cx="3332181" cy="259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94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C9BFB-9ED6-69B6-5DA6-56B08962C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dirty="0"/>
              <a:t>Scale is </a:t>
            </a:r>
            <a:r>
              <a:rPr lang="en-US" sz="2700" b="1" dirty="0"/>
              <a:t>Not </a:t>
            </a:r>
            <a:r>
              <a:rPr lang="en-US" sz="2700" dirty="0"/>
              <a:t>all You Need Because of Tail Phenomena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E18A5-CE3F-64B6-6D6F-ADC26E8B0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Tail phenomena will never go away!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EC6CC-CF06-D566-E251-CDDE0692AE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2B21488-F358-ED1A-7B80-0193E6AB18B4}"/>
              </a:ext>
            </a:extLst>
          </p:cNvPr>
          <p:cNvGrpSpPr/>
          <p:nvPr/>
        </p:nvGrpSpPr>
        <p:grpSpPr>
          <a:xfrm>
            <a:off x="2318027" y="2842503"/>
            <a:ext cx="608580" cy="1907820"/>
            <a:chOff x="3090703" y="3790004"/>
            <a:chExt cx="811440" cy="2543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673382E-003B-E471-7C79-B8BB7ACA3034}"/>
                    </a:ext>
                  </a:extLst>
                </p14:cNvPr>
                <p14:cNvContentPartPr/>
                <p14:nvPr/>
              </p14:nvContentPartPr>
              <p14:xfrm>
                <a:off x="3870103" y="5176724"/>
                <a:ext cx="360" cy="12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673382E-003B-E471-7C79-B8BB7ACA303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61103" y="5164724"/>
                  <a:ext cx="18000" cy="3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59">
                  <a:extLst>
                    <a:ext uri="{FF2B5EF4-FFF2-40B4-BE49-F238E27FC236}">
                      <a16:creationId xmlns:a16="http://schemas.microsoft.com/office/drawing/2014/main" id="{2BC46550-E88D-5D5D-5D1B-345C967BB3E0}"/>
                    </a:ext>
                  </a:extLst>
                </p14:cNvPr>
                <p14:cNvContentPartPr/>
                <p14:nvPr/>
              </p14:nvContentPartPr>
              <p14:xfrm>
                <a:off x="3863983" y="5126324"/>
                <a:ext cx="38160" cy="1188720"/>
              </p14:xfrm>
            </p:contentPart>
          </mc:Choice>
          <mc:Fallback xmlns="">
            <p:pic>
              <p:nvPicPr>
                <p:cNvPr id="7" name="Ink 59">
                  <a:extLst>
                    <a:ext uri="{FF2B5EF4-FFF2-40B4-BE49-F238E27FC236}">
                      <a16:creationId xmlns:a16="http://schemas.microsoft.com/office/drawing/2014/main" id="{2BC46550-E88D-5D5D-5D1B-345C967BB3E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43472" y="5105688"/>
                  <a:ext cx="78705" cy="12295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DAA805F-FDEA-F9BE-5255-942263CF566C}"/>
                    </a:ext>
                  </a:extLst>
                </p14:cNvPr>
                <p14:cNvContentPartPr/>
                <p14:nvPr/>
              </p14:nvContentPartPr>
              <p14:xfrm>
                <a:off x="3618823" y="6088244"/>
                <a:ext cx="232920" cy="245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DAA805F-FDEA-F9BE-5255-942263CF566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46934" y="5944385"/>
                  <a:ext cx="376219" cy="5327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453946D-7200-EEFE-1763-3ED4F9229502}"/>
                    </a:ext>
                  </a:extLst>
                </p14:cNvPr>
                <p14:cNvContentPartPr/>
                <p14:nvPr/>
              </p14:nvContentPartPr>
              <p14:xfrm>
                <a:off x="3461503" y="5827244"/>
                <a:ext cx="402840" cy="393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453946D-7200-EEFE-1763-3ED4F922950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89482" y="5683244"/>
                  <a:ext cx="546403" cy="6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7CCC44C-1781-0965-BB69-FB4D4E3B544C}"/>
                    </a:ext>
                  </a:extLst>
                </p14:cNvPr>
                <p14:cNvContentPartPr/>
                <p14:nvPr/>
              </p14:nvContentPartPr>
              <p14:xfrm>
                <a:off x="3103303" y="5510084"/>
                <a:ext cx="748440" cy="685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7CCC44C-1781-0965-BB69-FB4D4E3B544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31338" y="5366109"/>
                  <a:ext cx="891891" cy="973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4DE8328-DB1F-58E3-1E48-63298A6677C2}"/>
                    </a:ext>
                  </a:extLst>
                </p14:cNvPr>
                <p14:cNvContentPartPr/>
                <p14:nvPr/>
              </p14:nvContentPartPr>
              <p14:xfrm>
                <a:off x="3090703" y="5208044"/>
                <a:ext cx="729720" cy="635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4DE8328-DB1F-58E3-1E48-63298A6677C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18739" y="5064071"/>
                  <a:ext cx="873169" cy="92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3E71C32-8107-B5C3-49DD-56DEFC176710}"/>
                    </a:ext>
                  </a:extLst>
                </p14:cNvPr>
                <p14:cNvContentPartPr/>
                <p14:nvPr/>
              </p14:nvContentPartPr>
              <p14:xfrm>
                <a:off x="3171703" y="4988084"/>
                <a:ext cx="472680" cy="409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3E71C32-8107-B5C3-49DD-56DEFC17671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99721" y="4844168"/>
                  <a:ext cx="616164" cy="6970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650D5EB-6FC8-C529-E596-AEEA70B4753A}"/>
                    </a:ext>
                  </a:extLst>
                </p14:cNvPr>
                <p14:cNvContentPartPr/>
                <p14:nvPr/>
              </p14:nvContentPartPr>
              <p14:xfrm>
                <a:off x="3172423" y="4824644"/>
                <a:ext cx="339840" cy="327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650D5EB-6FC8-C529-E596-AEEA70B4753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00423" y="4680697"/>
                  <a:ext cx="483360" cy="6146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F10FE09-E5F6-FC8F-53BF-9C59056B1B57}"/>
                    </a:ext>
                  </a:extLst>
                </p14:cNvPr>
                <p14:cNvContentPartPr/>
                <p14:nvPr/>
              </p14:nvContentPartPr>
              <p14:xfrm>
                <a:off x="3159823" y="4529084"/>
                <a:ext cx="226800" cy="283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F10FE09-E5F6-FC8F-53BF-9C59056B1B5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87899" y="4385267"/>
                  <a:ext cx="370168" cy="5704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256C900-F6D3-17B4-06AC-852686742334}"/>
                    </a:ext>
                  </a:extLst>
                </p14:cNvPr>
                <p14:cNvContentPartPr/>
                <p14:nvPr/>
              </p14:nvContentPartPr>
              <p14:xfrm>
                <a:off x="3147223" y="4252604"/>
                <a:ext cx="252000" cy="214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256C900-F6D3-17B4-06AC-85268674233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75223" y="4108846"/>
                  <a:ext cx="395520" cy="5012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5E76FD2-4E39-B6CC-3D73-58EDB7990D7F}"/>
                    </a:ext>
                  </a:extLst>
                </p14:cNvPr>
                <p14:cNvContentPartPr/>
                <p14:nvPr/>
              </p14:nvContentPartPr>
              <p14:xfrm>
                <a:off x="3134623" y="3975764"/>
                <a:ext cx="220320" cy="245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5E76FD2-4E39-B6CC-3D73-58EDB7990D7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62780" y="3831905"/>
                  <a:ext cx="363528" cy="5327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93A0596-55EA-D8F6-559A-322B43D71FE5}"/>
                    </a:ext>
                  </a:extLst>
                </p14:cNvPr>
                <p14:cNvContentPartPr/>
                <p14:nvPr/>
              </p14:nvContentPartPr>
              <p14:xfrm>
                <a:off x="3115543" y="3790004"/>
                <a:ext cx="239400" cy="230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93A0596-55EA-D8F6-559A-322B43D71FE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43579" y="3646229"/>
                  <a:ext cx="382848" cy="51711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22B08DB-9983-F3F3-1FE4-EA517D4B3FC0}"/>
              </a:ext>
            </a:extLst>
          </p:cNvPr>
          <p:cNvSpPr txBox="1"/>
          <p:nvPr/>
        </p:nvSpPr>
        <p:spPr>
          <a:xfrm>
            <a:off x="7288188" y="4507302"/>
            <a:ext cx="976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tasks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6C4664C-136F-5F28-2525-DD833AF4F808}"/>
              </a:ext>
            </a:extLst>
          </p:cNvPr>
          <p:cNvGrpSpPr/>
          <p:nvPr/>
        </p:nvGrpSpPr>
        <p:grpSpPr>
          <a:xfrm>
            <a:off x="1805464" y="2570592"/>
            <a:ext cx="5435745" cy="2192940"/>
            <a:chOff x="2407284" y="3427456"/>
            <a:chExt cx="7247659" cy="292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2">
                  <a:extLst>
                    <a:ext uri="{FF2B5EF4-FFF2-40B4-BE49-F238E27FC236}">
                      <a16:creationId xmlns:a16="http://schemas.microsoft.com/office/drawing/2014/main" id="{16F2BAEC-FB36-DC24-E247-54DC07BF28C7}"/>
                    </a:ext>
                  </a:extLst>
                </p14:cNvPr>
                <p14:cNvContentPartPr/>
                <p14:nvPr/>
              </p14:nvContentPartPr>
              <p14:xfrm>
                <a:off x="2980903" y="3449056"/>
                <a:ext cx="298800" cy="2858400"/>
              </p14:xfrm>
            </p:contentPart>
          </mc:Choice>
          <mc:Fallback xmlns="">
            <p:pic>
              <p:nvPicPr>
                <p:cNvPr id="20" name="Ink 12">
                  <a:extLst>
                    <a:ext uri="{FF2B5EF4-FFF2-40B4-BE49-F238E27FC236}">
                      <a16:creationId xmlns:a16="http://schemas.microsoft.com/office/drawing/2014/main" id="{16F2BAEC-FB36-DC24-E247-54DC07BF28C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60280" y="3428416"/>
                  <a:ext cx="339567" cy="289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15">
                  <a:extLst>
                    <a:ext uri="{FF2B5EF4-FFF2-40B4-BE49-F238E27FC236}">
                      <a16:creationId xmlns:a16="http://schemas.microsoft.com/office/drawing/2014/main" id="{87CE050D-C824-82B4-564A-74D4747CE49C}"/>
                    </a:ext>
                  </a:extLst>
                </p14:cNvPr>
                <p14:cNvContentPartPr/>
                <p14:nvPr/>
              </p14:nvContentPartPr>
              <p14:xfrm>
                <a:off x="3165943" y="6093976"/>
                <a:ext cx="6489000" cy="257400"/>
              </p14:xfrm>
            </p:contentPart>
          </mc:Choice>
          <mc:Fallback xmlns="">
            <p:pic>
              <p:nvPicPr>
                <p:cNvPr id="21" name="Ink 15">
                  <a:extLst>
                    <a:ext uri="{FF2B5EF4-FFF2-40B4-BE49-F238E27FC236}">
                      <a16:creationId xmlns:a16="http://schemas.microsoft.com/office/drawing/2014/main" id="{87CE050D-C824-82B4-564A-74D4747CE49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38581" y="6073365"/>
                  <a:ext cx="6536523" cy="2986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10">
                  <a:extLst>
                    <a:ext uri="{FF2B5EF4-FFF2-40B4-BE49-F238E27FC236}">
                      <a16:creationId xmlns:a16="http://schemas.microsoft.com/office/drawing/2014/main" id="{972B42C6-A700-140D-A9AB-AF0AAD59AFBB}"/>
                    </a:ext>
                  </a:extLst>
                </p14:cNvPr>
                <p14:cNvContentPartPr/>
                <p14:nvPr/>
              </p14:nvContentPartPr>
              <p14:xfrm>
                <a:off x="3423703" y="3427456"/>
                <a:ext cx="119880" cy="786240"/>
              </p14:xfrm>
            </p:contentPart>
          </mc:Choice>
          <mc:Fallback xmlns="">
            <p:pic>
              <p:nvPicPr>
                <p:cNvPr id="22" name="Ink 10">
                  <a:extLst>
                    <a:ext uri="{FF2B5EF4-FFF2-40B4-BE49-F238E27FC236}">
                      <a16:creationId xmlns:a16="http://schemas.microsoft.com/office/drawing/2014/main" id="{972B42C6-A700-140D-A9AB-AF0AAD59AFB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82464" y="3386201"/>
                  <a:ext cx="201398" cy="86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1">
                  <a:extLst>
                    <a:ext uri="{FF2B5EF4-FFF2-40B4-BE49-F238E27FC236}">
                      <a16:creationId xmlns:a16="http://schemas.microsoft.com/office/drawing/2014/main" id="{35BB944C-0490-E9E0-B088-C7395D982A99}"/>
                    </a:ext>
                  </a:extLst>
                </p14:cNvPr>
                <p14:cNvContentPartPr/>
                <p14:nvPr/>
              </p14:nvContentPartPr>
              <p14:xfrm>
                <a:off x="3500383" y="4035136"/>
                <a:ext cx="5631120" cy="2040120"/>
              </p14:xfrm>
            </p:contentPart>
          </mc:Choice>
          <mc:Fallback xmlns="">
            <p:pic>
              <p:nvPicPr>
                <p:cNvPr id="23" name="Ink 21">
                  <a:extLst>
                    <a:ext uri="{FF2B5EF4-FFF2-40B4-BE49-F238E27FC236}">
                      <a16:creationId xmlns:a16="http://schemas.microsoft.com/office/drawing/2014/main" id="{35BB944C-0490-E9E0-B088-C7395D982A9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59105" y="3993863"/>
                  <a:ext cx="5712717" cy="21058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C0E49BF-A4A6-493C-202B-64D91033DB7E}"/>
                    </a:ext>
                  </a:extLst>
                </p14:cNvPr>
                <p14:cNvContentPartPr/>
                <p14:nvPr/>
              </p14:nvContentPartPr>
              <p14:xfrm>
                <a:off x="4549831" y="5722144"/>
                <a:ext cx="119160" cy="30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C0E49BF-A4A6-493C-202B-64D91033DB7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08675" y="5680864"/>
                  <a:ext cx="200514" cy="1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67CE8A6-4413-AE69-F2A6-F9E9651B2517}"/>
                    </a:ext>
                  </a:extLst>
                </p14:cNvPr>
                <p14:cNvContentPartPr/>
                <p14:nvPr/>
              </p14:nvContentPartPr>
              <p14:xfrm>
                <a:off x="3945031" y="5262784"/>
                <a:ext cx="843120" cy="525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67CE8A6-4413-AE69-F2A6-F9E9651B251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03763" y="5221504"/>
                  <a:ext cx="924697" cy="60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74">
                  <a:extLst>
                    <a:ext uri="{FF2B5EF4-FFF2-40B4-BE49-F238E27FC236}">
                      <a16:creationId xmlns:a16="http://schemas.microsoft.com/office/drawing/2014/main" id="{986425AB-19DA-0C92-F075-1E1B877751D6}"/>
                    </a:ext>
                  </a:extLst>
                </p14:cNvPr>
                <p14:cNvContentPartPr/>
                <p14:nvPr/>
              </p14:nvContentPartPr>
              <p14:xfrm>
                <a:off x="3008191" y="3427474"/>
                <a:ext cx="196560" cy="2894040"/>
              </p14:xfrm>
            </p:contentPart>
          </mc:Choice>
          <mc:Fallback xmlns="">
            <p:pic>
              <p:nvPicPr>
                <p:cNvPr id="26" name="Ink 74">
                  <a:extLst>
                    <a:ext uri="{FF2B5EF4-FFF2-40B4-BE49-F238E27FC236}">
                      <a16:creationId xmlns:a16="http://schemas.microsoft.com/office/drawing/2014/main" id="{986425AB-19DA-0C92-F075-1E1B877751D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966961" y="3386199"/>
                  <a:ext cx="278060" cy="29756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77">
                  <a:extLst>
                    <a:ext uri="{FF2B5EF4-FFF2-40B4-BE49-F238E27FC236}">
                      <a16:creationId xmlns:a16="http://schemas.microsoft.com/office/drawing/2014/main" id="{E0AAC7FF-599B-1CA1-2BAF-0CE5F2198E2D}"/>
                    </a:ext>
                  </a:extLst>
                </p14:cNvPr>
                <p14:cNvContentPartPr/>
                <p14:nvPr/>
              </p14:nvContentPartPr>
              <p14:xfrm>
                <a:off x="9339655" y="6124954"/>
                <a:ext cx="241200" cy="221040"/>
              </p14:xfrm>
            </p:contentPart>
          </mc:Choice>
          <mc:Fallback xmlns="">
            <p:pic>
              <p:nvPicPr>
                <p:cNvPr id="27" name="Ink 77">
                  <a:extLst>
                    <a:ext uri="{FF2B5EF4-FFF2-40B4-BE49-F238E27FC236}">
                      <a16:creationId xmlns:a16="http://schemas.microsoft.com/office/drawing/2014/main" id="{E0AAC7FF-599B-1CA1-2BAF-0CE5F2198E2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298498" y="6083719"/>
                  <a:ext cx="322557" cy="30255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DD5F5B9-085C-E8FF-D9B4-6E7132CA7F5E}"/>
                </a:ext>
              </a:extLst>
            </p:cNvPr>
            <p:cNvSpPr txBox="1"/>
            <p:nvPr/>
          </p:nvSpPr>
          <p:spPr>
            <a:xfrm rot="5400000">
              <a:off x="2187255" y="4458565"/>
              <a:ext cx="1301833" cy="861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popularity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027DAE1-3F98-10E3-306D-B4C972EB142F}"/>
              </a:ext>
            </a:extLst>
          </p:cNvPr>
          <p:cNvGrpSpPr/>
          <p:nvPr/>
        </p:nvGrpSpPr>
        <p:grpSpPr>
          <a:xfrm>
            <a:off x="2625287" y="2701677"/>
            <a:ext cx="4662900" cy="1246495"/>
            <a:chOff x="3500383" y="3602235"/>
            <a:chExt cx="6217200" cy="166199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0D5513C-5BFE-F020-C3DD-2FDC7F1F0F99}"/>
                </a:ext>
              </a:extLst>
            </p:cNvPr>
            <p:cNvSpPr txBox="1"/>
            <p:nvPr/>
          </p:nvSpPr>
          <p:spPr>
            <a:xfrm>
              <a:off x="4366574" y="3602235"/>
              <a:ext cx="5351009" cy="16619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500" b="1" dirty="0"/>
                <a:t>Head tasks: 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sz="1500" dirty="0"/>
                <a:t>Translating simple sentences 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sz="1500" dirty="0"/>
                <a:t>Generate rhyming sentence 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sz="1500" dirty="0"/>
                <a:t>Indicating spans of location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sz="1500" dirty="0"/>
                <a:t>…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1F9FACA-92B9-9ABE-E6ED-13FEE3698BAF}"/>
                </a:ext>
              </a:extLst>
            </p:cNvPr>
            <p:cNvCxnSpPr>
              <a:cxnSpLocks/>
              <a:endCxn id="30" idx="1"/>
            </p:cNvCxnSpPr>
            <p:nvPr/>
          </p:nvCxnSpPr>
          <p:spPr>
            <a:xfrm flipV="1">
              <a:off x="3500383" y="4433232"/>
              <a:ext cx="866191" cy="55485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705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C9BFB-9ED6-69B6-5DA6-56B08962C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dirty="0"/>
              <a:t>Scale is </a:t>
            </a:r>
            <a:r>
              <a:rPr lang="en-US" sz="2700" b="1" dirty="0"/>
              <a:t>Not </a:t>
            </a:r>
            <a:r>
              <a:rPr lang="en-US" sz="2700" dirty="0"/>
              <a:t>all You Need Because of Tail Phenomena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E18A5-CE3F-64B6-6D6F-ADC26E8B0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Tail phenomena will never go away!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EC6CC-CF06-D566-E251-CDDE0692AE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2" name="Ink 12">
                <a:extLst>
                  <a:ext uri="{FF2B5EF4-FFF2-40B4-BE49-F238E27FC236}">
                    <a16:creationId xmlns:a16="http://schemas.microsoft.com/office/drawing/2014/main" id="{9E43F9FA-301A-2A00-396D-EFE561E6C4CC}"/>
                  </a:ext>
                </a:extLst>
              </p14:cNvPr>
              <p14:cNvContentPartPr/>
              <p14:nvPr/>
            </p14:nvContentPartPr>
            <p14:xfrm>
              <a:off x="2235677" y="2597343"/>
              <a:ext cx="224100" cy="2143800"/>
            </p14:xfrm>
          </p:contentPart>
        </mc:Choice>
        <mc:Fallback xmlns="">
          <p:pic>
            <p:nvPicPr>
              <p:cNvPr id="32" name="Ink 12">
                <a:extLst>
                  <a:ext uri="{FF2B5EF4-FFF2-40B4-BE49-F238E27FC236}">
                    <a16:creationId xmlns:a16="http://schemas.microsoft.com/office/drawing/2014/main" id="{9E43F9FA-301A-2A00-396D-EFE561E6C4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20209" y="2581863"/>
                <a:ext cx="254675" cy="21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3" name="Ink 15">
                <a:extLst>
                  <a:ext uri="{FF2B5EF4-FFF2-40B4-BE49-F238E27FC236}">
                    <a16:creationId xmlns:a16="http://schemas.microsoft.com/office/drawing/2014/main" id="{E61D111D-02E4-EE61-34BD-FFD9CB71DBEF}"/>
                  </a:ext>
                </a:extLst>
              </p14:cNvPr>
              <p14:cNvContentPartPr/>
              <p14:nvPr/>
            </p14:nvContentPartPr>
            <p14:xfrm>
              <a:off x="2374457" y="4581033"/>
              <a:ext cx="4866750" cy="193050"/>
            </p14:xfrm>
          </p:contentPart>
        </mc:Choice>
        <mc:Fallback xmlns="">
          <p:pic>
            <p:nvPicPr>
              <p:cNvPr id="33" name="Ink 15">
                <a:extLst>
                  <a:ext uri="{FF2B5EF4-FFF2-40B4-BE49-F238E27FC236}">
                    <a16:creationId xmlns:a16="http://schemas.microsoft.com/office/drawing/2014/main" id="{E61D111D-02E4-EE61-34BD-FFD9CB71DBE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53936" y="4565575"/>
                <a:ext cx="4902392" cy="223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4" name="Ink 10">
                <a:extLst>
                  <a:ext uri="{FF2B5EF4-FFF2-40B4-BE49-F238E27FC236}">
                    <a16:creationId xmlns:a16="http://schemas.microsoft.com/office/drawing/2014/main" id="{0FD8DDA0-FD97-D316-522B-2A71CF0150FA}"/>
                  </a:ext>
                </a:extLst>
              </p14:cNvPr>
              <p14:cNvContentPartPr/>
              <p14:nvPr/>
            </p14:nvContentPartPr>
            <p14:xfrm>
              <a:off x="2567777" y="2581143"/>
              <a:ext cx="89910" cy="589680"/>
            </p14:xfrm>
          </p:contentPart>
        </mc:Choice>
        <mc:Fallback xmlns="">
          <p:pic>
            <p:nvPicPr>
              <p:cNvPr id="34" name="Ink 10">
                <a:extLst>
                  <a:ext uri="{FF2B5EF4-FFF2-40B4-BE49-F238E27FC236}">
                    <a16:creationId xmlns:a16="http://schemas.microsoft.com/office/drawing/2014/main" id="{0FD8DDA0-FD97-D316-522B-2A71CF0150F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36848" y="2550202"/>
                <a:ext cx="151049" cy="650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5" name="Ink 21">
                <a:extLst>
                  <a:ext uri="{FF2B5EF4-FFF2-40B4-BE49-F238E27FC236}">
                    <a16:creationId xmlns:a16="http://schemas.microsoft.com/office/drawing/2014/main" id="{2E2ECB80-56FA-5ABE-8DA5-90560E6798B2}"/>
                  </a:ext>
                </a:extLst>
              </p14:cNvPr>
              <p14:cNvContentPartPr/>
              <p14:nvPr/>
            </p14:nvContentPartPr>
            <p14:xfrm>
              <a:off x="2625287" y="3036903"/>
              <a:ext cx="4223340" cy="1530090"/>
            </p14:xfrm>
          </p:contentPart>
        </mc:Choice>
        <mc:Fallback xmlns="">
          <p:pic>
            <p:nvPicPr>
              <p:cNvPr id="35" name="Ink 21">
                <a:extLst>
                  <a:ext uri="{FF2B5EF4-FFF2-40B4-BE49-F238E27FC236}">
                    <a16:creationId xmlns:a16="http://schemas.microsoft.com/office/drawing/2014/main" id="{2E2ECB80-56FA-5ABE-8DA5-90560E6798B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94328" y="3005948"/>
                <a:ext cx="4284537" cy="15794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8401467-58DB-D7EC-BE79-DCA314127FC6}"/>
                  </a:ext>
                </a:extLst>
              </p14:cNvPr>
              <p14:cNvContentPartPr/>
              <p14:nvPr/>
            </p14:nvContentPartPr>
            <p14:xfrm>
              <a:off x="3412373" y="4302159"/>
              <a:ext cx="89370" cy="226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8401467-58DB-D7EC-BE79-DCA314127FC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81506" y="4271199"/>
                <a:ext cx="150386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9CA611D-0BC5-2B17-BB3E-26F8A55179A8}"/>
                  </a:ext>
                </a:extLst>
              </p14:cNvPr>
              <p14:cNvContentPartPr/>
              <p14:nvPr/>
            </p14:nvContentPartPr>
            <p14:xfrm>
              <a:off x="2958773" y="3957639"/>
              <a:ext cx="632340" cy="3942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9CA611D-0BC5-2B17-BB3E-26F8A55179A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27822" y="3926679"/>
                <a:ext cx="693523" cy="45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1E1DC84-2E32-D205-E77A-6A6567EC3121}"/>
                  </a:ext>
                </a:extLst>
              </p14:cNvPr>
              <p14:cNvContentPartPr/>
              <p14:nvPr/>
            </p14:nvContentPartPr>
            <p14:xfrm>
              <a:off x="2902577" y="3882543"/>
              <a:ext cx="270" cy="97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1E1DC84-2E32-D205-E77A-6A6567EC312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95827" y="3873543"/>
                <a:ext cx="1350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9" name="Ink 59">
                <a:extLst>
                  <a:ext uri="{FF2B5EF4-FFF2-40B4-BE49-F238E27FC236}">
                    <a16:creationId xmlns:a16="http://schemas.microsoft.com/office/drawing/2014/main" id="{51E97FD7-ED15-D9C8-D54F-51D3E2BB0557}"/>
                  </a:ext>
                </a:extLst>
              </p14:cNvPr>
              <p14:cNvContentPartPr/>
              <p14:nvPr/>
            </p14:nvContentPartPr>
            <p14:xfrm>
              <a:off x="2897987" y="3844743"/>
              <a:ext cx="28620" cy="891540"/>
            </p14:xfrm>
          </p:contentPart>
        </mc:Choice>
        <mc:Fallback xmlns="">
          <p:pic>
            <p:nvPicPr>
              <p:cNvPr id="39" name="Ink 59">
                <a:extLst>
                  <a:ext uri="{FF2B5EF4-FFF2-40B4-BE49-F238E27FC236}">
                    <a16:creationId xmlns:a16="http://schemas.microsoft.com/office/drawing/2014/main" id="{51E97FD7-ED15-D9C8-D54F-51D3E2BB055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82604" y="3829266"/>
                <a:ext cx="59029" cy="9221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2D767969-DE5C-2C31-5B67-69FBC0997E46}"/>
                  </a:ext>
                </a:extLst>
              </p14:cNvPr>
              <p14:cNvContentPartPr/>
              <p14:nvPr/>
            </p14:nvContentPartPr>
            <p14:xfrm>
              <a:off x="2714117" y="4566183"/>
              <a:ext cx="174690" cy="1841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2D767969-DE5C-2C31-5B67-69FBC0997E4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60200" y="4458288"/>
                <a:ext cx="282164" cy="3995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1E2B9DE-98A4-C702-424C-AEFAA4F1BD07}"/>
                  </a:ext>
                </a:extLst>
              </p14:cNvPr>
              <p14:cNvContentPartPr/>
              <p14:nvPr/>
            </p14:nvContentPartPr>
            <p14:xfrm>
              <a:off x="2596127" y="4370433"/>
              <a:ext cx="302130" cy="2948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1E2B9DE-98A4-C702-424C-AEFAA4F1BD0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542111" y="4262433"/>
                <a:ext cx="409802" cy="51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C12349D-6C40-12C2-1E15-CB0522F17A1A}"/>
                  </a:ext>
                </a:extLst>
              </p14:cNvPr>
              <p14:cNvContentPartPr/>
              <p14:nvPr/>
            </p14:nvContentPartPr>
            <p14:xfrm>
              <a:off x="2327477" y="4132563"/>
              <a:ext cx="561330" cy="51435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C12349D-6C40-12C2-1E15-CB0522F17A1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73503" y="4024582"/>
                <a:ext cx="668918" cy="7299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C70CCE5-98B4-667C-A953-517D544EE19A}"/>
                  </a:ext>
                </a:extLst>
              </p14:cNvPr>
              <p14:cNvContentPartPr/>
              <p14:nvPr/>
            </p14:nvContentPartPr>
            <p14:xfrm>
              <a:off x="2318027" y="3906033"/>
              <a:ext cx="547290" cy="47655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C70CCE5-98B4-667C-A953-517D544EE19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264054" y="3798053"/>
                <a:ext cx="654877" cy="6921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5E794021-8873-EBCB-2CA3-DC9F1551D1D1}"/>
                  </a:ext>
                </a:extLst>
              </p14:cNvPr>
              <p14:cNvContentPartPr/>
              <p14:nvPr/>
            </p14:nvContentPartPr>
            <p14:xfrm>
              <a:off x="2378777" y="3741063"/>
              <a:ext cx="354510" cy="3072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5E794021-8873-EBCB-2CA3-DC9F1551D1D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324791" y="3633126"/>
                <a:ext cx="462123" cy="522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76E76AE-77DF-E254-EE91-D2C22FDD5BC4}"/>
                  </a:ext>
                </a:extLst>
              </p14:cNvPr>
              <p14:cNvContentPartPr/>
              <p14:nvPr/>
            </p14:nvContentPartPr>
            <p14:xfrm>
              <a:off x="2379317" y="3618483"/>
              <a:ext cx="254880" cy="24543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76E76AE-77DF-E254-EE91-D2C22FDD5BC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25317" y="3510523"/>
                <a:ext cx="362520" cy="4609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966A86C8-762F-81F9-2707-0283A42D1702}"/>
                  </a:ext>
                </a:extLst>
              </p14:cNvPr>
              <p14:cNvContentPartPr/>
              <p14:nvPr/>
            </p14:nvContentPartPr>
            <p14:xfrm>
              <a:off x="2369867" y="3396813"/>
              <a:ext cx="170100" cy="21249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966A86C8-762F-81F9-2707-0283A42D170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315924" y="3288950"/>
                <a:ext cx="277626" cy="4278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8728F076-0E7A-2D8C-8195-A8B299655DCB}"/>
                  </a:ext>
                </a:extLst>
              </p14:cNvPr>
              <p14:cNvContentPartPr/>
              <p14:nvPr/>
            </p14:nvContentPartPr>
            <p14:xfrm>
              <a:off x="2360417" y="3189453"/>
              <a:ext cx="189000" cy="16065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8728F076-0E7A-2D8C-8195-A8B299655DC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306417" y="3081634"/>
                <a:ext cx="296640" cy="3759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1CBC36B3-8210-EF61-54CF-BF6858374235}"/>
                  </a:ext>
                </a:extLst>
              </p14:cNvPr>
              <p14:cNvContentPartPr/>
              <p14:nvPr/>
            </p14:nvContentPartPr>
            <p14:xfrm>
              <a:off x="2350967" y="2981823"/>
              <a:ext cx="165240" cy="1841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1CBC36B3-8210-EF61-54CF-BF685837423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297084" y="2873928"/>
                <a:ext cx="272646" cy="3995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1ECE1E86-AF86-E16F-B0B9-20359028D340}"/>
                  </a:ext>
                </a:extLst>
              </p14:cNvPr>
              <p14:cNvContentPartPr/>
              <p14:nvPr/>
            </p14:nvContentPartPr>
            <p14:xfrm>
              <a:off x="2336657" y="2842503"/>
              <a:ext cx="179550" cy="17253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1ECE1E86-AF86-E16F-B0B9-20359028D34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282684" y="2734672"/>
                <a:ext cx="287136" cy="3878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0" name="Ink 74">
                <a:extLst>
                  <a:ext uri="{FF2B5EF4-FFF2-40B4-BE49-F238E27FC236}">
                    <a16:creationId xmlns:a16="http://schemas.microsoft.com/office/drawing/2014/main" id="{4301E12F-D512-93CD-95A7-3A25D3E69FDF}"/>
                  </a:ext>
                </a:extLst>
              </p14:cNvPr>
              <p14:cNvContentPartPr/>
              <p14:nvPr/>
            </p14:nvContentPartPr>
            <p14:xfrm>
              <a:off x="2256143" y="2581157"/>
              <a:ext cx="147420" cy="2170530"/>
            </p14:xfrm>
          </p:contentPart>
        </mc:Choice>
        <mc:Fallback xmlns="">
          <p:pic>
            <p:nvPicPr>
              <p:cNvPr id="50" name="Ink 74">
                <a:extLst>
                  <a:ext uri="{FF2B5EF4-FFF2-40B4-BE49-F238E27FC236}">
                    <a16:creationId xmlns:a16="http://schemas.microsoft.com/office/drawing/2014/main" id="{4301E12F-D512-93CD-95A7-3A25D3E69FD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225221" y="2550201"/>
                <a:ext cx="208545" cy="22317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1" name="Ink 77">
                <a:extLst>
                  <a:ext uri="{FF2B5EF4-FFF2-40B4-BE49-F238E27FC236}">
                    <a16:creationId xmlns:a16="http://schemas.microsoft.com/office/drawing/2014/main" id="{43CB1780-F617-7DB5-A898-0EA908F16F83}"/>
                  </a:ext>
                </a:extLst>
              </p14:cNvPr>
              <p14:cNvContentPartPr/>
              <p14:nvPr/>
            </p14:nvContentPartPr>
            <p14:xfrm>
              <a:off x="7004741" y="4604267"/>
              <a:ext cx="180900" cy="165780"/>
            </p14:xfrm>
          </p:contentPart>
        </mc:Choice>
        <mc:Fallback xmlns="">
          <p:pic>
            <p:nvPicPr>
              <p:cNvPr id="51" name="Ink 77">
                <a:extLst>
                  <a:ext uri="{FF2B5EF4-FFF2-40B4-BE49-F238E27FC236}">
                    <a16:creationId xmlns:a16="http://schemas.microsoft.com/office/drawing/2014/main" id="{43CB1780-F617-7DB5-A898-0EA908F16F8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973873" y="4573341"/>
                <a:ext cx="241918" cy="226914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811C6602-12F2-21B7-E432-63FBCB7B8874}"/>
              </a:ext>
            </a:extLst>
          </p:cNvPr>
          <p:cNvSpPr txBox="1"/>
          <p:nvPr/>
        </p:nvSpPr>
        <p:spPr>
          <a:xfrm>
            <a:off x="7288188" y="4517853"/>
            <a:ext cx="976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tasks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88864F0-3F4B-F6B0-93AA-7F5306A9EA41}"/>
              </a:ext>
            </a:extLst>
          </p:cNvPr>
          <p:cNvSpPr txBox="1"/>
          <p:nvPr/>
        </p:nvSpPr>
        <p:spPr>
          <a:xfrm rot="5400000">
            <a:off x="1640442" y="3354475"/>
            <a:ext cx="9763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popularity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50D3ABE-237F-49B9-4AF7-D1CA477D7428}"/>
              </a:ext>
            </a:extLst>
          </p:cNvPr>
          <p:cNvSpPr txBox="1"/>
          <p:nvPr/>
        </p:nvSpPr>
        <p:spPr>
          <a:xfrm>
            <a:off x="3073073" y="2745638"/>
            <a:ext cx="590387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/>
              <a:t>Tail tasks: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Translation while while retaining rhyme scheme.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Extract all ACL conference chairs since 1990.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Do literature review summarizing human studies on corona viruses.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DEEA2AC-D9D9-CCC2-1DA5-AA6E53FEE349}"/>
              </a:ext>
            </a:extLst>
          </p:cNvPr>
          <p:cNvCxnSpPr>
            <a:cxnSpLocks/>
          </p:cNvCxnSpPr>
          <p:nvPr/>
        </p:nvCxnSpPr>
        <p:spPr>
          <a:xfrm flipV="1">
            <a:off x="3518355" y="3813542"/>
            <a:ext cx="316157" cy="734941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921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E18A5-CE3F-64B6-6D6F-ADC26E8B0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Tail phenomena will never go away!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EC6CC-CF06-D566-E251-CDDE0692AE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195A4901-7E69-0906-919C-A5B207944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52" y="1920785"/>
            <a:ext cx="4801250" cy="273229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964C1-E2DC-EAD7-53FD-D797FAA4E646}"/>
              </a:ext>
            </a:extLst>
          </p:cNvPr>
          <p:cNvSpPr/>
          <p:nvPr/>
        </p:nvSpPr>
        <p:spPr>
          <a:xfrm>
            <a:off x="619446" y="4884645"/>
            <a:ext cx="80497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Massively multilingual neural machine translation in the wild: Findings and challenges.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Arivazhagan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+ 2019.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465554-4F4A-2C33-F7A4-4456340A3787}"/>
              </a:ext>
            </a:extLst>
          </p:cNvPr>
          <p:cNvSpPr/>
          <p:nvPr/>
        </p:nvSpPr>
        <p:spPr>
          <a:xfrm>
            <a:off x="5511949" y="2722272"/>
            <a:ext cx="36435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/>
              <a:t>“The number of parallel sentences […] ranges from around tens of thousands to almost 2 billion.”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A265EF-B980-3DD4-6311-CF4A680BFF05}"/>
              </a:ext>
            </a:extLst>
          </p:cNvPr>
          <p:cNvSpPr txBox="1"/>
          <p:nvPr/>
        </p:nvSpPr>
        <p:spPr>
          <a:xfrm>
            <a:off x="5044502" y="2050741"/>
            <a:ext cx="457844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b="1" dirty="0"/>
              <a:t>Example: </a:t>
            </a:r>
            <a:r>
              <a:rPr lang="en-US" sz="2700" dirty="0"/>
              <a:t>Google Translate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102B1A-3372-56D0-BC60-13033BFEE209}"/>
              </a:ext>
            </a:extLst>
          </p:cNvPr>
          <p:cNvSpPr txBox="1">
            <a:spLocks/>
          </p:cNvSpPr>
          <p:nvPr/>
        </p:nvSpPr>
        <p:spPr bwMode="auto">
          <a:xfrm>
            <a:off x="742950" y="388144"/>
            <a:ext cx="7886700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r>
              <a:rPr lang="en-US" sz="2700" dirty="0"/>
              <a:t>Scale is </a:t>
            </a:r>
            <a:r>
              <a:rPr lang="en-US" sz="2700" b="1" dirty="0"/>
              <a:t>Not </a:t>
            </a:r>
            <a:r>
              <a:rPr lang="en-US" sz="2700" dirty="0"/>
              <a:t>all You Need Because of Tail Phenomena </a:t>
            </a:r>
          </a:p>
        </p:txBody>
      </p:sp>
    </p:spTree>
    <p:extLst>
      <p:ext uri="{BB962C8B-B14F-4D97-AF65-F5344CB8AC3E}">
        <p14:creationId xmlns:p14="http://schemas.microsoft.com/office/powerpoint/2010/main" val="2761878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0C1D8-4C83-DE46-9CEC-0A21C5E5D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AE497A-775C-35B8-E62D-D1BBDC9D568F}"/>
              </a:ext>
            </a:extLst>
          </p:cNvPr>
          <p:cNvSpPr txBox="1"/>
          <p:nvPr/>
        </p:nvSpPr>
        <p:spPr>
          <a:xfrm>
            <a:off x="1974264" y="4866501"/>
            <a:ext cx="59314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350" dirty="0" err="1"/>
              <a:t>Bengio</a:t>
            </a:r>
            <a:r>
              <a:rPr lang="en-US" sz="1350" dirty="0"/>
              <a:t> et al. ‘04, Peters et al. ‘18,  </a:t>
            </a:r>
            <a:r>
              <a:rPr lang="en-US" sz="1350" dirty="0" err="1"/>
              <a:t>Raffel</a:t>
            </a:r>
            <a:r>
              <a:rPr lang="en-US" sz="1350" dirty="0"/>
              <a:t> et al. ‘20, Brown et al. ’20, many others]</a:t>
            </a:r>
            <a:endParaRPr lang="en-US" sz="1500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7E1A377-E66C-EB9B-0DAF-8D4EC8C136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808F11B-56DE-DA16-A571-B7F79FFE4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The Illustrated GPT-2 (Visualizing Transformer Language Models) – Jay  Alammar – Visualizing machine learning one concept at a time.">
            <a:extLst>
              <a:ext uri="{FF2B5EF4-FFF2-40B4-BE49-F238E27FC236}">
                <a16:creationId xmlns:a16="http://schemas.microsoft.com/office/drawing/2014/main" id="{CC3B5986-0FE9-80D0-D188-6BBC76491C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50"/>
          <a:stretch/>
        </p:blipFill>
        <p:spPr bwMode="auto">
          <a:xfrm>
            <a:off x="1368214" y="1369219"/>
            <a:ext cx="5884160" cy="347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900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63136065-A7DB-E276-5820-B3E4CD6E3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446" y="1078229"/>
            <a:ext cx="3318496" cy="365500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24515-E45B-9231-9509-8820D3FF04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D1395C-0C16-7780-C195-C81528754AB9}"/>
              </a:ext>
            </a:extLst>
          </p:cNvPr>
          <p:cNvSpPr/>
          <p:nvPr/>
        </p:nvSpPr>
        <p:spPr>
          <a:xfrm>
            <a:off x="619446" y="4733234"/>
            <a:ext cx="80497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Impact of Pretraining Term Frequencies on Few-Shot Reasoning,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Razeghi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+ 2022</a:t>
            </a:r>
          </a:p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Large Language Models Struggle to Learn Long-Tail Knowledge,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Kandpal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+ 2022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6E4A4EF-D8E2-9D44-4452-40639F79A41A}"/>
              </a:ext>
            </a:extLst>
          </p:cNvPr>
          <p:cNvSpPr txBox="1">
            <a:spLocks/>
          </p:cNvSpPr>
          <p:nvPr/>
        </p:nvSpPr>
        <p:spPr bwMode="auto">
          <a:xfrm>
            <a:off x="742950" y="388144"/>
            <a:ext cx="7886700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r>
              <a:rPr lang="en-US" sz="2700" dirty="0"/>
              <a:t>Scale is </a:t>
            </a:r>
            <a:r>
              <a:rPr lang="en-US" sz="2700" b="1" dirty="0"/>
              <a:t>Not </a:t>
            </a:r>
            <a:r>
              <a:rPr lang="en-US" sz="2700" dirty="0"/>
              <a:t>all You Need Because of Tail Phenomena 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57A98A3C-2F60-A338-9494-9F644C336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975" y="1101064"/>
            <a:ext cx="3636076" cy="367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40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E18A5-CE3F-64B6-6D6F-ADC26E8B0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Tail phenomena will never go away! </a:t>
            </a:r>
          </a:p>
          <a:p>
            <a:r>
              <a:rPr lang="en-US" dirty="0"/>
              <a:t>Will result in brittleness to </a:t>
            </a:r>
            <a:br>
              <a:rPr lang="en-US" dirty="0"/>
            </a:br>
            <a:r>
              <a:rPr lang="en-US" dirty="0"/>
              <a:t>small changes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EC6CC-CF06-D566-E251-CDDE0692AE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5" name="Picture 4" descr="A picture containing text, electronics, computer, display&#10;&#10;Description automatically generated">
            <a:extLst>
              <a:ext uri="{FF2B5EF4-FFF2-40B4-BE49-F238E27FC236}">
                <a16:creationId xmlns:a16="http://schemas.microsoft.com/office/drawing/2014/main" id="{DE2A09F7-B945-C30B-A087-917D8A92C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437" y="1782458"/>
            <a:ext cx="4053626" cy="3087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A63733-421D-F2FF-2382-0B6218B24BB8}"/>
              </a:ext>
            </a:extLst>
          </p:cNvPr>
          <p:cNvSpPr txBox="1"/>
          <p:nvPr/>
        </p:nvSpPr>
        <p:spPr>
          <a:xfrm>
            <a:off x="1019163" y="2875934"/>
            <a:ext cx="27169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“Tesla's Autopilot system confusing horse-drawn carriage for truck”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34F56E-C6C5-40F2-6DC3-F3960E06F398}"/>
              </a:ext>
            </a:extLst>
          </p:cNvPr>
          <p:cNvSpPr txBox="1">
            <a:spLocks/>
          </p:cNvSpPr>
          <p:nvPr/>
        </p:nvSpPr>
        <p:spPr bwMode="auto">
          <a:xfrm>
            <a:off x="742950" y="388144"/>
            <a:ext cx="7886700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r>
              <a:rPr lang="en-US" sz="2700"/>
              <a:t>Scale is </a:t>
            </a:r>
            <a:r>
              <a:rPr lang="en-US" sz="2700" b="1"/>
              <a:t>Not </a:t>
            </a:r>
            <a:r>
              <a:rPr lang="en-US" sz="2700"/>
              <a:t>all You Need Because of Tail Phenomena 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7837714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4D500-2B36-9A71-4BA1-4538B21EA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98FD64-588E-AF99-DCEA-30BB65A2C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C4EEDC05-84C5-63B1-1BF1-117B611207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473"/>
          <a:stretch/>
        </p:blipFill>
        <p:spPr bwMode="auto">
          <a:xfrm>
            <a:off x="1505286" y="-108049"/>
            <a:ext cx="6419598" cy="227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4CAFA64E-5204-27B7-97EC-F931E8B042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02" b="2670"/>
          <a:stretch/>
        </p:blipFill>
        <p:spPr bwMode="auto">
          <a:xfrm>
            <a:off x="1505286" y="1943914"/>
            <a:ext cx="6419598" cy="322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6274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2B5FE-C1AC-4832-78B3-5457F5013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A8EC6-23A8-6EBD-B82D-A8CA43353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C2252-DE2E-FF7B-C3B8-95D9770FB7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11266" name="Picture 2" descr="Image">
            <a:extLst>
              <a:ext uri="{FF2B5EF4-FFF2-40B4-BE49-F238E27FC236}">
                <a16:creationId xmlns:a16="http://schemas.microsoft.com/office/drawing/2014/main" id="{3C95B09D-6A2C-16BF-1400-E371984B2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26" y="673559"/>
            <a:ext cx="7701148" cy="410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6944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C185D-29B6-AC85-BA01-275566D03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38083-06A5-FF02-B92C-EB72CA54D6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Image">
            <a:extLst>
              <a:ext uri="{FF2B5EF4-FFF2-40B4-BE49-F238E27FC236}">
                <a16:creationId xmlns:a16="http://schemas.microsoft.com/office/drawing/2014/main" id="{28578A68-1EA7-08F0-61E3-67344DDE5B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80"/>
          <a:stretch/>
        </p:blipFill>
        <p:spPr bwMode="auto">
          <a:xfrm>
            <a:off x="2061158" y="41051"/>
            <a:ext cx="5021684" cy="506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8926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C9BFB-9ED6-69B6-5DA6-56B08962C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dirty="0"/>
              <a:t>Scale is </a:t>
            </a:r>
            <a:r>
              <a:rPr lang="en-US" sz="2700" b="1" dirty="0"/>
              <a:t>Not </a:t>
            </a:r>
            <a:r>
              <a:rPr lang="en-US" sz="2700" dirty="0"/>
              <a:t>all You Need Because of Tail Phenomena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E18A5-CE3F-64B6-6D6F-ADC26E8B0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Hence, scale won’t solve the tail phenomena. [QED]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EC6CC-CF06-D566-E251-CDDE0692AE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2B21488-F358-ED1A-7B80-0193E6AB18B4}"/>
              </a:ext>
            </a:extLst>
          </p:cNvPr>
          <p:cNvGrpSpPr/>
          <p:nvPr/>
        </p:nvGrpSpPr>
        <p:grpSpPr>
          <a:xfrm>
            <a:off x="2318027" y="2842503"/>
            <a:ext cx="608580" cy="1907820"/>
            <a:chOff x="3090703" y="3790004"/>
            <a:chExt cx="811440" cy="2543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673382E-003B-E471-7C79-B8BB7ACA3034}"/>
                    </a:ext>
                  </a:extLst>
                </p14:cNvPr>
                <p14:cNvContentPartPr/>
                <p14:nvPr/>
              </p14:nvContentPartPr>
              <p14:xfrm>
                <a:off x="3870103" y="5176724"/>
                <a:ext cx="360" cy="12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673382E-003B-E471-7C79-B8BB7ACA303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61103" y="5164724"/>
                  <a:ext cx="18000" cy="3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59">
                  <a:extLst>
                    <a:ext uri="{FF2B5EF4-FFF2-40B4-BE49-F238E27FC236}">
                      <a16:creationId xmlns:a16="http://schemas.microsoft.com/office/drawing/2014/main" id="{2BC46550-E88D-5D5D-5D1B-345C967BB3E0}"/>
                    </a:ext>
                  </a:extLst>
                </p14:cNvPr>
                <p14:cNvContentPartPr/>
                <p14:nvPr/>
              </p14:nvContentPartPr>
              <p14:xfrm>
                <a:off x="3863983" y="5126324"/>
                <a:ext cx="38160" cy="1188720"/>
              </p14:xfrm>
            </p:contentPart>
          </mc:Choice>
          <mc:Fallback xmlns="">
            <p:pic>
              <p:nvPicPr>
                <p:cNvPr id="7" name="Ink 59">
                  <a:extLst>
                    <a:ext uri="{FF2B5EF4-FFF2-40B4-BE49-F238E27FC236}">
                      <a16:creationId xmlns:a16="http://schemas.microsoft.com/office/drawing/2014/main" id="{2BC46550-E88D-5D5D-5D1B-345C967BB3E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43472" y="5105688"/>
                  <a:ext cx="78705" cy="12295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DAA805F-FDEA-F9BE-5255-942263CF566C}"/>
                    </a:ext>
                  </a:extLst>
                </p14:cNvPr>
                <p14:cNvContentPartPr/>
                <p14:nvPr/>
              </p14:nvContentPartPr>
              <p14:xfrm>
                <a:off x="3618823" y="6088244"/>
                <a:ext cx="232920" cy="245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DAA805F-FDEA-F9BE-5255-942263CF566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46934" y="5944385"/>
                  <a:ext cx="376219" cy="5327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453946D-7200-EEFE-1763-3ED4F9229502}"/>
                    </a:ext>
                  </a:extLst>
                </p14:cNvPr>
                <p14:cNvContentPartPr/>
                <p14:nvPr/>
              </p14:nvContentPartPr>
              <p14:xfrm>
                <a:off x="3461503" y="5827244"/>
                <a:ext cx="402840" cy="393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453946D-7200-EEFE-1763-3ED4F922950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89482" y="5683244"/>
                  <a:ext cx="546403" cy="6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7CCC44C-1781-0965-BB69-FB4D4E3B544C}"/>
                    </a:ext>
                  </a:extLst>
                </p14:cNvPr>
                <p14:cNvContentPartPr/>
                <p14:nvPr/>
              </p14:nvContentPartPr>
              <p14:xfrm>
                <a:off x="3103303" y="5510084"/>
                <a:ext cx="748440" cy="685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7CCC44C-1781-0965-BB69-FB4D4E3B544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31338" y="5366109"/>
                  <a:ext cx="891891" cy="973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4DE8328-DB1F-58E3-1E48-63298A6677C2}"/>
                    </a:ext>
                  </a:extLst>
                </p14:cNvPr>
                <p14:cNvContentPartPr/>
                <p14:nvPr/>
              </p14:nvContentPartPr>
              <p14:xfrm>
                <a:off x="3090703" y="5208044"/>
                <a:ext cx="729720" cy="635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4DE8328-DB1F-58E3-1E48-63298A6677C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18739" y="5064071"/>
                  <a:ext cx="873169" cy="92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3E71C32-8107-B5C3-49DD-56DEFC176710}"/>
                    </a:ext>
                  </a:extLst>
                </p14:cNvPr>
                <p14:cNvContentPartPr/>
                <p14:nvPr/>
              </p14:nvContentPartPr>
              <p14:xfrm>
                <a:off x="3171703" y="4988084"/>
                <a:ext cx="472680" cy="409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3E71C32-8107-B5C3-49DD-56DEFC17671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99721" y="4844168"/>
                  <a:ext cx="616164" cy="6970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650D5EB-6FC8-C529-E596-AEEA70B4753A}"/>
                    </a:ext>
                  </a:extLst>
                </p14:cNvPr>
                <p14:cNvContentPartPr/>
                <p14:nvPr/>
              </p14:nvContentPartPr>
              <p14:xfrm>
                <a:off x="3172423" y="4824644"/>
                <a:ext cx="339840" cy="327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650D5EB-6FC8-C529-E596-AEEA70B4753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00423" y="4680697"/>
                  <a:ext cx="483360" cy="6146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F10FE09-E5F6-FC8F-53BF-9C59056B1B57}"/>
                    </a:ext>
                  </a:extLst>
                </p14:cNvPr>
                <p14:cNvContentPartPr/>
                <p14:nvPr/>
              </p14:nvContentPartPr>
              <p14:xfrm>
                <a:off x="3159823" y="4529084"/>
                <a:ext cx="226800" cy="283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F10FE09-E5F6-FC8F-53BF-9C59056B1B5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87899" y="4385267"/>
                  <a:ext cx="370168" cy="5704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256C900-F6D3-17B4-06AC-852686742334}"/>
                    </a:ext>
                  </a:extLst>
                </p14:cNvPr>
                <p14:cNvContentPartPr/>
                <p14:nvPr/>
              </p14:nvContentPartPr>
              <p14:xfrm>
                <a:off x="3147223" y="4252604"/>
                <a:ext cx="252000" cy="214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256C900-F6D3-17B4-06AC-85268674233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75223" y="4108846"/>
                  <a:ext cx="395520" cy="5012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5E76FD2-4E39-B6CC-3D73-58EDB7990D7F}"/>
                    </a:ext>
                  </a:extLst>
                </p14:cNvPr>
                <p14:cNvContentPartPr/>
                <p14:nvPr/>
              </p14:nvContentPartPr>
              <p14:xfrm>
                <a:off x="3134623" y="3975764"/>
                <a:ext cx="220320" cy="245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5E76FD2-4E39-B6CC-3D73-58EDB7990D7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62780" y="3831905"/>
                  <a:ext cx="363528" cy="5327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93A0596-55EA-D8F6-559A-322B43D71FE5}"/>
                    </a:ext>
                  </a:extLst>
                </p14:cNvPr>
                <p14:cNvContentPartPr/>
                <p14:nvPr/>
              </p14:nvContentPartPr>
              <p14:xfrm>
                <a:off x="3115543" y="3790004"/>
                <a:ext cx="239400" cy="230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93A0596-55EA-D8F6-559A-322B43D71FE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43579" y="3646229"/>
                  <a:ext cx="382848" cy="51711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22B08DB-9983-F3F3-1FE4-EA517D4B3FC0}"/>
              </a:ext>
            </a:extLst>
          </p:cNvPr>
          <p:cNvSpPr txBox="1"/>
          <p:nvPr/>
        </p:nvSpPr>
        <p:spPr>
          <a:xfrm>
            <a:off x="7288188" y="4507302"/>
            <a:ext cx="976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tasks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6C4664C-136F-5F28-2525-DD833AF4F808}"/>
              </a:ext>
            </a:extLst>
          </p:cNvPr>
          <p:cNvGrpSpPr/>
          <p:nvPr/>
        </p:nvGrpSpPr>
        <p:grpSpPr>
          <a:xfrm>
            <a:off x="1805464" y="2570592"/>
            <a:ext cx="5435745" cy="2192940"/>
            <a:chOff x="2407284" y="3427456"/>
            <a:chExt cx="7247659" cy="292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2">
                  <a:extLst>
                    <a:ext uri="{FF2B5EF4-FFF2-40B4-BE49-F238E27FC236}">
                      <a16:creationId xmlns:a16="http://schemas.microsoft.com/office/drawing/2014/main" id="{16F2BAEC-FB36-DC24-E247-54DC07BF28C7}"/>
                    </a:ext>
                  </a:extLst>
                </p14:cNvPr>
                <p14:cNvContentPartPr/>
                <p14:nvPr/>
              </p14:nvContentPartPr>
              <p14:xfrm>
                <a:off x="2980903" y="3449056"/>
                <a:ext cx="298800" cy="2858400"/>
              </p14:xfrm>
            </p:contentPart>
          </mc:Choice>
          <mc:Fallback xmlns="">
            <p:pic>
              <p:nvPicPr>
                <p:cNvPr id="20" name="Ink 12">
                  <a:extLst>
                    <a:ext uri="{FF2B5EF4-FFF2-40B4-BE49-F238E27FC236}">
                      <a16:creationId xmlns:a16="http://schemas.microsoft.com/office/drawing/2014/main" id="{16F2BAEC-FB36-DC24-E247-54DC07BF28C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60280" y="3428416"/>
                  <a:ext cx="339567" cy="289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15">
                  <a:extLst>
                    <a:ext uri="{FF2B5EF4-FFF2-40B4-BE49-F238E27FC236}">
                      <a16:creationId xmlns:a16="http://schemas.microsoft.com/office/drawing/2014/main" id="{87CE050D-C824-82B4-564A-74D4747CE49C}"/>
                    </a:ext>
                  </a:extLst>
                </p14:cNvPr>
                <p14:cNvContentPartPr/>
                <p14:nvPr/>
              </p14:nvContentPartPr>
              <p14:xfrm>
                <a:off x="3165943" y="6093976"/>
                <a:ext cx="6489000" cy="257400"/>
              </p14:xfrm>
            </p:contentPart>
          </mc:Choice>
          <mc:Fallback xmlns="">
            <p:pic>
              <p:nvPicPr>
                <p:cNvPr id="21" name="Ink 15">
                  <a:extLst>
                    <a:ext uri="{FF2B5EF4-FFF2-40B4-BE49-F238E27FC236}">
                      <a16:creationId xmlns:a16="http://schemas.microsoft.com/office/drawing/2014/main" id="{87CE050D-C824-82B4-564A-74D4747CE49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38581" y="6073365"/>
                  <a:ext cx="6536523" cy="2986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10">
                  <a:extLst>
                    <a:ext uri="{FF2B5EF4-FFF2-40B4-BE49-F238E27FC236}">
                      <a16:creationId xmlns:a16="http://schemas.microsoft.com/office/drawing/2014/main" id="{972B42C6-A700-140D-A9AB-AF0AAD59AFBB}"/>
                    </a:ext>
                  </a:extLst>
                </p14:cNvPr>
                <p14:cNvContentPartPr/>
                <p14:nvPr/>
              </p14:nvContentPartPr>
              <p14:xfrm>
                <a:off x="3423703" y="3427456"/>
                <a:ext cx="119880" cy="786240"/>
              </p14:xfrm>
            </p:contentPart>
          </mc:Choice>
          <mc:Fallback xmlns="">
            <p:pic>
              <p:nvPicPr>
                <p:cNvPr id="22" name="Ink 10">
                  <a:extLst>
                    <a:ext uri="{FF2B5EF4-FFF2-40B4-BE49-F238E27FC236}">
                      <a16:creationId xmlns:a16="http://schemas.microsoft.com/office/drawing/2014/main" id="{972B42C6-A700-140D-A9AB-AF0AAD59AFB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82464" y="3386201"/>
                  <a:ext cx="201398" cy="86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1">
                  <a:extLst>
                    <a:ext uri="{FF2B5EF4-FFF2-40B4-BE49-F238E27FC236}">
                      <a16:creationId xmlns:a16="http://schemas.microsoft.com/office/drawing/2014/main" id="{35BB944C-0490-E9E0-B088-C7395D982A99}"/>
                    </a:ext>
                  </a:extLst>
                </p14:cNvPr>
                <p14:cNvContentPartPr/>
                <p14:nvPr/>
              </p14:nvContentPartPr>
              <p14:xfrm>
                <a:off x="3500383" y="4035136"/>
                <a:ext cx="5631120" cy="2040120"/>
              </p14:xfrm>
            </p:contentPart>
          </mc:Choice>
          <mc:Fallback xmlns="">
            <p:pic>
              <p:nvPicPr>
                <p:cNvPr id="23" name="Ink 21">
                  <a:extLst>
                    <a:ext uri="{FF2B5EF4-FFF2-40B4-BE49-F238E27FC236}">
                      <a16:creationId xmlns:a16="http://schemas.microsoft.com/office/drawing/2014/main" id="{35BB944C-0490-E9E0-B088-C7395D982A9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59105" y="3993863"/>
                  <a:ext cx="5712717" cy="21058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C0E49BF-A4A6-493C-202B-64D91033DB7E}"/>
                    </a:ext>
                  </a:extLst>
                </p14:cNvPr>
                <p14:cNvContentPartPr/>
                <p14:nvPr/>
              </p14:nvContentPartPr>
              <p14:xfrm>
                <a:off x="4549831" y="5722144"/>
                <a:ext cx="119160" cy="30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C0E49BF-A4A6-493C-202B-64D91033DB7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08675" y="5680864"/>
                  <a:ext cx="200514" cy="1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67CE8A6-4413-AE69-F2A6-F9E9651B2517}"/>
                    </a:ext>
                  </a:extLst>
                </p14:cNvPr>
                <p14:cNvContentPartPr/>
                <p14:nvPr/>
              </p14:nvContentPartPr>
              <p14:xfrm>
                <a:off x="3945031" y="5262784"/>
                <a:ext cx="843120" cy="525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67CE8A6-4413-AE69-F2A6-F9E9651B251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03763" y="5221504"/>
                  <a:ext cx="924697" cy="60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74">
                  <a:extLst>
                    <a:ext uri="{FF2B5EF4-FFF2-40B4-BE49-F238E27FC236}">
                      <a16:creationId xmlns:a16="http://schemas.microsoft.com/office/drawing/2014/main" id="{986425AB-19DA-0C92-F075-1E1B877751D6}"/>
                    </a:ext>
                  </a:extLst>
                </p14:cNvPr>
                <p14:cNvContentPartPr/>
                <p14:nvPr/>
              </p14:nvContentPartPr>
              <p14:xfrm>
                <a:off x="3008191" y="3427474"/>
                <a:ext cx="196560" cy="2894040"/>
              </p14:xfrm>
            </p:contentPart>
          </mc:Choice>
          <mc:Fallback xmlns="">
            <p:pic>
              <p:nvPicPr>
                <p:cNvPr id="26" name="Ink 74">
                  <a:extLst>
                    <a:ext uri="{FF2B5EF4-FFF2-40B4-BE49-F238E27FC236}">
                      <a16:creationId xmlns:a16="http://schemas.microsoft.com/office/drawing/2014/main" id="{986425AB-19DA-0C92-F075-1E1B877751D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966961" y="3386199"/>
                  <a:ext cx="278060" cy="29756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77">
                  <a:extLst>
                    <a:ext uri="{FF2B5EF4-FFF2-40B4-BE49-F238E27FC236}">
                      <a16:creationId xmlns:a16="http://schemas.microsoft.com/office/drawing/2014/main" id="{E0AAC7FF-599B-1CA1-2BAF-0CE5F2198E2D}"/>
                    </a:ext>
                  </a:extLst>
                </p14:cNvPr>
                <p14:cNvContentPartPr/>
                <p14:nvPr/>
              </p14:nvContentPartPr>
              <p14:xfrm>
                <a:off x="9339655" y="6124954"/>
                <a:ext cx="241200" cy="221040"/>
              </p14:xfrm>
            </p:contentPart>
          </mc:Choice>
          <mc:Fallback xmlns="">
            <p:pic>
              <p:nvPicPr>
                <p:cNvPr id="27" name="Ink 77">
                  <a:extLst>
                    <a:ext uri="{FF2B5EF4-FFF2-40B4-BE49-F238E27FC236}">
                      <a16:creationId xmlns:a16="http://schemas.microsoft.com/office/drawing/2014/main" id="{E0AAC7FF-599B-1CA1-2BAF-0CE5F2198E2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298498" y="6083719"/>
                  <a:ext cx="322557" cy="30255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DD5F5B9-085C-E8FF-D9B4-6E7132CA7F5E}"/>
                </a:ext>
              </a:extLst>
            </p:cNvPr>
            <p:cNvSpPr txBox="1"/>
            <p:nvPr/>
          </p:nvSpPr>
          <p:spPr>
            <a:xfrm rot="5400000">
              <a:off x="2187255" y="4458565"/>
              <a:ext cx="1301833" cy="861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popularity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027DAE1-3F98-10E3-306D-B4C972EB142F}"/>
              </a:ext>
            </a:extLst>
          </p:cNvPr>
          <p:cNvGrpSpPr/>
          <p:nvPr/>
        </p:nvGrpSpPr>
        <p:grpSpPr>
          <a:xfrm>
            <a:off x="2625287" y="2701677"/>
            <a:ext cx="4662900" cy="1246495"/>
            <a:chOff x="3500383" y="3602235"/>
            <a:chExt cx="6217200" cy="166199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0D5513C-5BFE-F020-C3DD-2FDC7F1F0F99}"/>
                </a:ext>
              </a:extLst>
            </p:cNvPr>
            <p:cNvSpPr txBox="1"/>
            <p:nvPr/>
          </p:nvSpPr>
          <p:spPr>
            <a:xfrm>
              <a:off x="4366574" y="3602235"/>
              <a:ext cx="5351009" cy="16619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500" b="1" dirty="0"/>
                <a:t>Head tasks: 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sz="1500" dirty="0"/>
                <a:t>Translating simple sentences 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sz="1500" dirty="0"/>
                <a:t>Generate rhyming sentence 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sz="1500" dirty="0"/>
                <a:t>Indicating spans of location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sz="1500" dirty="0"/>
                <a:t>…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1F9FACA-92B9-9ABE-E6ED-13FEE3698BAF}"/>
                </a:ext>
              </a:extLst>
            </p:cNvPr>
            <p:cNvCxnSpPr>
              <a:endCxn id="30" idx="1"/>
            </p:cNvCxnSpPr>
            <p:nvPr/>
          </p:nvCxnSpPr>
          <p:spPr>
            <a:xfrm flipV="1">
              <a:off x="3500383" y="4433232"/>
              <a:ext cx="866191" cy="55485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49DF979-5C21-C50F-848F-3A3B1546F6C8}"/>
              </a:ext>
            </a:extLst>
          </p:cNvPr>
          <p:cNvSpPr txBox="1"/>
          <p:nvPr/>
        </p:nvSpPr>
        <p:spPr>
          <a:xfrm>
            <a:off x="6022231" y="1962938"/>
            <a:ext cx="2326821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C00000"/>
                </a:solidFill>
              </a:rPr>
              <a:t>Let’s do a poll! </a:t>
            </a:r>
          </a:p>
        </p:txBody>
      </p:sp>
    </p:spTree>
    <p:extLst>
      <p:ext uri="{BB962C8B-B14F-4D97-AF65-F5344CB8AC3E}">
        <p14:creationId xmlns:p14="http://schemas.microsoft.com/office/powerpoint/2010/main" val="1119495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1ED15-323E-7443-4B64-65A4B519E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scale our best chance for the long tail?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0E609-28A5-DD19-0A9A-099297001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Results from low-resource languages </a:t>
            </a:r>
          </a:p>
          <a:p>
            <a:r>
              <a:rPr lang="en-US" dirty="0" err="1"/>
              <a:t>Tengyu</a:t>
            </a:r>
            <a:r>
              <a:rPr lang="en-US" dirty="0"/>
              <a:t> MA’s work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3BB8F-ED3F-4E1A-FA2C-D6B28A4480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8745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EF866-7709-E20C-B70F-5D92D55F6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do They Really “Understand”?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EEA16D-7DE5-BDD3-D3A9-DC101C31E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FD02B-0CD6-8CBD-E49B-E0B480EA84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FF11187-3B76-07ED-1057-23C9A0218C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39" b="6595"/>
          <a:stretch/>
        </p:blipFill>
        <p:spPr>
          <a:xfrm>
            <a:off x="1882510" y="1218684"/>
            <a:ext cx="5554252" cy="1577672"/>
          </a:xfrm>
          <a:prstGeom prst="rect">
            <a:avLst/>
          </a:prstGeo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CB2358B-66E3-B599-B936-EF5A713941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5273"/>
          <a:stretch/>
        </p:blipFill>
        <p:spPr>
          <a:xfrm>
            <a:off x="1882510" y="2775473"/>
            <a:ext cx="5563956" cy="224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868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EF866-7709-E20C-B70F-5D92D55F6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do They Really “Understand”? 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7F8FD04-0AB4-4928-C744-74CFEC021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“meaning”? </a:t>
            </a:r>
          </a:p>
          <a:p>
            <a:r>
              <a:rPr lang="en-US" dirty="0"/>
              <a:t>What is “understanding”? </a:t>
            </a:r>
          </a:p>
          <a:p>
            <a:r>
              <a:rPr lang="en-US" dirty="0"/>
              <a:t>….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FD02B-0CD6-8CBD-E49B-E0B480EA84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19" name="Content Placeholder 9" descr="Text, letter&#10;&#10;Description automatically generated">
            <a:extLst>
              <a:ext uri="{FF2B5EF4-FFF2-40B4-BE49-F238E27FC236}">
                <a16:creationId xmlns:a16="http://schemas.microsoft.com/office/drawing/2014/main" id="{9CC14042-5F01-C122-39CA-413272ACEC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67" t="12612" r="5502" b="9084"/>
          <a:stretch/>
        </p:blipFill>
        <p:spPr bwMode="auto">
          <a:xfrm>
            <a:off x="1501603" y="2537943"/>
            <a:ext cx="6844775" cy="233518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8415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549D6-E171-FD1F-B210-3EA693C4B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are </a:t>
            </a:r>
            <a:r>
              <a:rPr lang="en-US" b="1" dirty="0"/>
              <a:t>Not </a:t>
            </a:r>
            <a:r>
              <a:rPr lang="en-US" dirty="0"/>
              <a:t>Grounded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5D315-8019-0585-1C05-5F91462F9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191" y="1243648"/>
            <a:ext cx="8043160" cy="3263504"/>
          </a:xfrm>
        </p:spPr>
        <p:txBody>
          <a:bodyPr/>
          <a:lstStyle/>
          <a:p>
            <a:r>
              <a:rPr lang="en-US" dirty="0"/>
              <a:t>Models don’t get to experience the world, </a:t>
            </a:r>
            <a:br>
              <a:rPr lang="en-US" dirty="0"/>
            </a:br>
            <a:r>
              <a:rPr lang="en-US" dirty="0"/>
              <a:t>the way humans do. Hence, they’re </a:t>
            </a:r>
            <a:br>
              <a:rPr lang="en-US" dirty="0"/>
            </a:br>
            <a:r>
              <a:rPr lang="en-US" dirty="0"/>
              <a:t>doomed to fail.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DCA43-6BDF-E195-967F-665986F161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60A5A55-FE2E-332F-F35E-9440685B1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90" y="2481392"/>
            <a:ext cx="7975242" cy="243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5" descr="A picture containing text, screenshot, person&#10;&#10;Description automatically generated">
            <a:extLst>
              <a:ext uri="{FF2B5EF4-FFF2-40B4-BE49-F238E27FC236}">
                <a16:creationId xmlns:a16="http://schemas.microsoft.com/office/drawing/2014/main" id="{5D0FAAA4-86EE-E0DA-B0DD-855D4EDED1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2" r="2116"/>
          <a:stretch/>
        </p:blipFill>
        <p:spPr bwMode="auto">
          <a:xfrm>
            <a:off x="5554683" y="0"/>
            <a:ext cx="3589317" cy="4490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0371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D0F52-A494-4C86-3BBA-37E0A4A8E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 since GPT3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A20F4-8570-B1B0-3879-59242E86E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B251B-10EF-0C08-55B6-07CC897F26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F5B28762-4911-1FA8-C4EC-0A0E5618DF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78" b="16459"/>
          <a:stretch/>
        </p:blipFill>
        <p:spPr bwMode="auto">
          <a:xfrm>
            <a:off x="325697" y="1719618"/>
            <a:ext cx="8820150" cy="244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6">
            <a:extLst>
              <a:ext uri="{FF2B5EF4-FFF2-40B4-BE49-F238E27FC236}">
                <a16:creationId xmlns:a16="http://schemas.microsoft.com/office/drawing/2014/main" id="{139ADF7E-4CE1-C78B-4965-2938A196EC47}"/>
              </a:ext>
            </a:extLst>
          </p:cNvPr>
          <p:cNvSpPr txBox="1"/>
          <p:nvPr/>
        </p:nvSpPr>
        <p:spPr>
          <a:xfrm>
            <a:off x="2435904" y="4840435"/>
            <a:ext cx="4380865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1480"/>
              </a:lnSpc>
            </a:pPr>
            <a:r>
              <a:rPr lang="en-US" sz="1250" u="heavy" spc="-5" dirty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FF5252"/>
                  </a:solidFill>
                </a:uFill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</a:t>
            </a:r>
            <a:r>
              <a:rPr lang="en-US" sz="1250" u="heavy" spc="-5" dirty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FF5252"/>
                  </a:solidFill>
                </a:uFill>
                <a:cs typeface="Arial MT"/>
              </a:rPr>
              <a:t>Slide from Nazneen Rajani</a:t>
            </a:r>
            <a:r>
              <a:rPr lang="en-US" sz="1250" spc="-5" dirty="0">
                <a:solidFill>
                  <a:schemeClr val="bg1">
                    <a:lumMod val="50000"/>
                  </a:schemeClr>
                </a:solidFill>
                <a:cs typeface="Arial MT"/>
              </a:rPr>
              <a:t>]</a:t>
            </a:r>
            <a:endParaRPr sz="1250" dirty="0">
              <a:solidFill>
                <a:schemeClr val="bg1">
                  <a:lumMod val="50000"/>
                </a:schemeClr>
              </a:solidFill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40706350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87BE-90D1-0D9B-C373-BFD65DCEE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 Against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EC3E1-88E6-FB8B-0ADF-8A20672A5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make models grounded in world by training them on grounded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BC65D-9EDF-DC6A-8F2F-A04691A24C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9304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87BE-90D1-0D9B-C373-BFD65DCEE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 Against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EC3E1-88E6-FB8B-0ADF-8A20672A5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“intelligent” behaviors in the world that consist of non-intelligent atomic elements. </a:t>
            </a:r>
          </a:p>
          <a:p>
            <a:endParaRPr lang="en-US" dirty="0"/>
          </a:p>
          <a:p>
            <a:pPr lvl="1"/>
            <a:r>
              <a:rPr lang="en-US" dirty="0"/>
              <a:t>Every neuron in our body </a:t>
            </a:r>
          </a:p>
          <a:p>
            <a:pPr lvl="1"/>
            <a:r>
              <a:rPr lang="en-US" dirty="0"/>
              <a:t>Every step of evolution</a:t>
            </a:r>
          </a:p>
          <a:p>
            <a:pPr lvl="1"/>
            <a:r>
              <a:rPr lang="en-US" dirty="0"/>
              <a:t>….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BC65D-9EDF-DC6A-8F2F-A04691A24C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1848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06304-6C87-818C-8A00-173DE0A08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Fundamentally What does “Scale” Solve?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30B41-B3A3-C547-0A99-03C08377B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Maybe data or compute are the bottleneck.</a:t>
            </a:r>
          </a:p>
          <a:p>
            <a:endParaRPr lang="en-US" sz="2400" dirty="0"/>
          </a:p>
          <a:p>
            <a:r>
              <a:rPr lang="en-US" sz="2400" dirty="0"/>
              <a:t>If “Scale is All  You Need”, is good predictive ability* all needed for “general intelligence”? </a:t>
            </a:r>
            <a:endParaRPr lang="fa-IR" sz="2400" dirty="0"/>
          </a:p>
          <a:p>
            <a:pPr lvl="1"/>
            <a:r>
              <a:rPr lang="en-US" sz="2100" dirty="0"/>
              <a:t>(is prediction all about “prediction”?)</a:t>
            </a:r>
          </a:p>
          <a:p>
            <a:pPr marL="342900" lvl="1" indent="0">
              <a:buNone/>
            </a:pPr>
            <a:endParaRPr lang="en-US" sz="1500" dirty="0"/>
          </a:p>
          <a:p>
            <a:pPr marL="342900" lvl="1" indent="0">
              <a:buNone/>
            </a:pPr>
            <a:r>
              <a:rPr lang="en-US" sz="1500" dirty="0"/>
              <a:t>* Self-supervised models == predictive models of the world.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What about causality, planning, coordination, … 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6549A-D97D-21CF-A98D-1A0C2D5C6A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0AF292-6E98-C035-7AEA-F1976E0EDF3D}"/>
              </a:ext>
            </a:extLst>
          </p:cNvPr>
          <p:cNvSpPr txBox="1"/>
          <p:nvPr/>
        </p:nvSpPr>
        <p:spPr>
          <a:xfrm>
            <a:off x="5778269" y="2758597"/>
            <a:ext cx="336146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C00000"/>
                </a:solidFill>
              </a:rPr>
              <a:t>What do you think?</a:t>
            </a:r>
          </a:p>
        </p:txBody>
      </p:sp>
    </p:spTree>
    <p:extLst>
      <p:ext uri="{BB962C8B-B14F-4D97-AF65-F5344CB8AC3E}">
        <p14:creationId xmlns:p14="http://schemas.microsoft.com/office/powerpoint/2010/main" val="34408877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15082-3504-BEA9-7443-883E1D9A1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 by Comparison to Human Brain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83B06-ACBE-01E1-ABC5-FF42C64F9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we really more parameters? </a:t>
            </a:r>
          </a:p>
          <a:p>
            <a:pPr lvl="1"/>
            <a:r>
              <a:rPr lang="en-US" dirty="0"/>
              <a:t>The human brain has approximately </a:t>
            </a:r>
            <a:r>
              <a:rPr lang="en-US" dirty="0">
                <a:solidFill>
                  <a:srgbClr val="C00000"/>
                </a:solidFill>
              </a:rPr>
              <a:t>100B</a:t>
            </a:r>
            <a:r>
              <a:rPr lang="en-US" dirty="0"/>
              <a:t> neurons. </a:t>
            </a:r>
          </a:p>
          <a:p>
            <a:pPr lvl="1"/>
            <a:r>
              <a:rPr lang="en-US" dirty="0" err="1"/>
              <a:t>ChatGPT</a:t>
            </a:r>
            <a:r>
              <a:rPr lang="en-US" dirty="0"/>
              <a:t> has </a:t>
            </a:r>
            <a:r>
              <a:rPr lang="en-US" dirty="0">
                <a:solidFill>
                  <a:srgbClr val="C00000"/>
                </a:solidFill>
              </a:rPr>
              <a:t>170B </a:t>
            </a:r>
            <a:r>
              <a:rPr lang="en-US" dirty="0"/>
              <a:t>parameters </a:t>
            </a:r>
          </a:p>
          <a:p>
            <a:endParaRPr lang="en-US" dirty="0"/>
          </a:p>
          <a:p>
            <a:r>
              <a:rPr lang="en-US" dirty="0"/>
              <a:t>If the same laws that govern human intelligence also apply to LMs*  we don’t need more parameters. </a:t>
            </a:r>
          </a:p>
          <a:p>
            <a:r>
              <a:rPr lang="en-US" dirty="0"/>
              <a:t>Instead, we may want to focus on better architectures, supervision data and algorithms.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8A9096-059B-3C12-D8D0-465104371A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6" name="Picture 2" descr="http://www.ninds.nih.gov/img/neuron_architecture1.jpg">
            <a:extLst>
              <a:ext uri="{FF2B5EF4-FFF2-40B4-BE49-F238E27FC236}">
                <a16:creationId xmlns:a16="http://schemas.microsoft.com/office/drawing/2014/main" id="{7D05566D-3C14-7CF5-D084-67F55396A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984" y="1101109"/>
            <a:ext cx="2579080" cy="1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8D5934-F56D-C266-2965-D73804D63722}"/>
              </a:ext>
            </a:extLst>
          </p:cNvPr>
          <p:cNvSpPr txBox="1"/>
          <p:nvPr/>
        </p:nvSpPr>
        <p:spPr>
          <a:xfrm>
            <a:off x="282781" y="4733051"/>
            <a:ext cx="4573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* BIG assumption; might not be true. </a:t>
            </a:r>
          </a:p>
        </p:txBody>
      </p:sp>
    </p:spTree>
    <p:extLst>
      <p:ext uri="{BB962C8B-B14F-4D97-AF65-F5344CB8AC3E}">
        <p14:creationId xmlns:p14="http://schemas.microsoft.com/office/powerpoint/2010/main" val="33953634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1672FE6-0EB7-47C6-9454-2394AE4A8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30921-D664-4735-8B04-B29954673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“Scaling” is here is here to stay for now. </a:t>
            </a:r>
          </a:p>
          <a:p>
            <a:pPr lvl="1"/>
            <a:r>
              <a:rPr lang="en-US" dirty="0"/>
              <a:t>There is plenty of data out there that we haven’t been able to use. </a:t>
            </a:r>
          </a:p>
          <a:p>
            <a:pPr lvl="1"/>
            <a:r>
              <a:rPr lang="en-US" dirty="0"/>
              <a:t>There is no sign of development in hardware technology.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long tail poses a serious challenge: </a:t>
            </a:r>
          </a:p>
          <a:p>
            <a:pPr lvl="1"/>
            <a:r>
              <a:rPr lang="en-US" dirty="0"/>
              <a:t>It’s possible that scaling will continue to yield gains in the long-tail, but unlike to solve it. </a:t>
            </a:r>
          </a:p>
          <a:p>
            <a:pPr lvl="1"/>
            <a:r>
              <a:rPr lang="en-US" dirty="0"/>
              <a:t>It is unclear if there are better ways of solving long tail phenomena.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Unclear “scale” can say  about other aspect of intelligence </a:t>
            </a:r>
          </a:p>
          <a:p>
            <a:pPr lvl="1"/>
            <a:r>
              <a:rPr lang="en-US" dirty="0"/>
              <a:t>coordination, cooperation, communication, etc.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D2398C-3D15-350B-6B25-A0B15C1469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462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1672FE6-0EB7-47C6-9454-2394AE4A8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Augmenting Humans vs. Replacing Them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30921-D664-4735-8B04-B29954673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unlikely that ”scaling” will lead to complete reliable/accountable models.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Hence, the foreseeable future is about human-AI loop. </a:t>
            </a:r>
          </a:p>
          <a:p>
            <a:endParaRPr lang="en-US" dirty="0"/>
          </a:p>
          <a:p>
            <a:r>
              <a:rPr lang="en-US" dirty="0"/>
              <a:t>It is more productive to think of them as ”amplifiers” of human abilities. </a:t>
            </a:r>
          </a:p>
          <a:p>
            <a:pPr lvl="1"/>
            <a:r>
              <a:rPr lang="en-US" dirty="0"/>
              <a:t>A calculator does not replace engineers, but it enables them.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D2398C-3D15-350B-6B25-A0B15C1469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4918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BC82-9583-5D29-E92C-EBD705148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23E6D-6E60-32FB-3012-C458184DD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Worthwhile to incorporate: </a:t>
            </a:r>
          </a:p>
          <a:p>
            <a:r>
              <a:rPr lang="en-US" dirty="0">
                <a:ea typeface="+mn-lt"/>
                <a:cs typeface="+mn-lt"/>
                <a:hlinkClick r:id="rId2"/>
              </a:rPr>
              <a:t>https://twitter.com/chrmanning/status/1598752908211732480?t=4O5hfd5lZDmMxw-OUI-KpQ&amp;s=19</a:t>
            </a:r>
          </a:p>
          <a:p>
            <a:r>
              <a:rPr lang="en-US" dirty="0">
                <a:ea typeface="+mn-lt"/>
                <a:cs typeface="+mn-lt"/>
                <a:hlinkClick r:id="rId3"/>
              </a:rPr>
              <a:t>https://chrisgpotts.medium.com/is-it-possible-for-language-models-to-achieve-language-understanding-81df45082ee2</a:t>
            </a:r>
            <a:r>
              <a:rPr lang="en-US" dirty="0">
                <a:ea typeface="+mn-lt"/>
                <a:cs typeface="+mn-lt"/>
              </a:rPr>
              <a:t> </a:t>
            </a:r>
          </a:p>
          <a:p>
            <a:endParaRPr lang="en-US" dirty="0"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9FDD7-64E2-9C23-C18B-7FEA93AA8B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580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A14B5-9079-A244-1F8C-2FB0A57A0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Biggest Danger: Not Paying Attention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6BF71-1694-744F-ACB9-24C52DFA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In the midst of World War II, the cognitive psychologist </a:t>
            </a:r>
            <a:r>
              <a:rPr lang="en-US" b="0" i="0" u="sng" dirty="0">
                <a:solidFill>
                  <a:srgbClr val="404040"/>
                </a:solidFill>
                <a:effectLst/>
                <a:latin typeface="Arial" panose="020B0604020202020204" pitchFamily="34" charset="0"/>
                <a:hlinkClick r:id="rId2"/>
              </a:rPr>
              <a:t>Norman (“Mack”) Mackworth</a:t>
            </a:r>
            <a:r>
              <a:rPr 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 made a fundamental discovery that is central to how any sensible person should think about artificial intelligence: humans, he discovered, were attentionally challenged;</a:t>
            </a:r>
          </a:p>
          <a:p>
            <a:r>
              <a:rPr 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if you gave them a repetitive task, particularly one in which most of the time they don’t have to do anything, they will eventually tune out</a:t>
            </a:r>
            <a:endParaRPr lang="en-US" dirty="0">
              <a:solidFill>
                <a:srgbClr val="404040"/>
              </a:solidFill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404040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404040"/>
                </a:solidFill>
                <a:latin typeface="Arial" panose="020B0604020202020204" pitchFamily="34" charset="0"/>
              </a:rPr>
              <a:t>Credit to Gary Marcus for bringing </a:t>
            </a:r>
            <a:r>
              <a:rPr lang="en-US">
                <a:solidFill>
                  <a:srgbClr val="404040"/>
                </a:solidFill>
                <a:latin typeface="Arial" panose="020B0604020202020204" pitchFamily="34" charset="0"/>
              </a:rPr>
              <a:t>this up. </a:t>
            </a:r>
            <a:endParaRPr lang="en-US" b="0" i="0" dirty="0">
              <a:solidFill>
                <a:srgbClr val="404040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355D1-3CD1-DE36-036A-C1B4C9463E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5907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CC475-1CF5-DD8C-D029-64444427A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Biggest Danger: Not Paying Attention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411EE-E16B-90E4-3E37-C7D2317A6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Mackworth himself noticed that people had trouble with vigilance while studying radar operators. Operators would open their shift doing a great job looking for radar signals that were rare but important; </a:t>
            </a:r>
          </a:p>
          <a:p>
            <a:r>
              <a:rPr 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but it wouldn’t take long, perhaps half an hour, before they stopped paying full attention. Mackworth </a:t>
            </a:r>
            <a:r>
              <a:rPr lang="en-US" b="0" i="0" u="sng" dirty="0">
                <a:solidFill>
                  <a:srgbClr val="404040"/>
                </a:solidFill>
                <a:effectLst/>
                <a:latin typeface="Arial" panose="020B0604020202020204" pitchFamily="34" charset="0"/>
                <a:hlinkClick r:id="rId2"/>
              </a:rPr>
              <a:t>published some of his first results in 1948</a:t>
            </a:r>
            <a:r>
              <a:rPr 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, under the title “The breakdown of vigilance during prolonged visual search.” 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CEF60-850F-F032-ACF8-9F75C4943C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4770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894F9-C08E-0756-D410-0342524EF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Biggest Danger: Not Paying Attention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AF629-642C-A2B0-F97E-BC295603E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CNET’s editors learned</a:t>
            </a:r>
            <a:r>
              <a:rPr lang="en-US" b="0" i="0" u="sng" dirty="0">
                <a:solidFill>
                  <a:srgbClr val="404040"/>
                </a:solidFill>
                <a:effectLst/>
                <a:latin typeface="Arial" panose="020B0604020202020204" pitchFamily="34" charset="0"/>
                <a:hlinkClick r:id="rId2"/>
              </a:rPr>
              <a:t> this the hard way last week, when they published a bunch of machine-generated articles that turned out to be filled with subtle but important errors</a:t>
            </a:r>
            <a:r>
              <a:rPr 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, with </a:t>
            </a:r>
            <a:r>
              <a:rPr lang="en-US" b="0" i="0" u="sng" dirty="0">
                <a:solidFill>
                  <a:srgbClr val="404040"/>
                </a:solidFill>
                <a:effectLst/>
                <a:latin typeface="Arial" panose="020B0604020202020204" pitchFamily="34" charset="0"/>
                <a:hlinkClick r:id="rId3"/>
              </a:rPr>
              <a:t>errors in 41 of the 77 articles the bot wrote</a:t>
            </a:r>
            <a:r>
              <a:rPr 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, all missed by editors who weren’t paying enough attention</a:t>
            </a:r>
          </a:p>
          <a:p>
            <a:r>
              <a:rPr 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Early in Google’s autonomous vehicle efforts, Google had tried to develop driver-assisted cars, in which AI did most of the work, but in which a human driver sat in front of the steering wheel, poised at all moments to take over. Google quickly learned that attention would eventually wander; humans in the loop couldn’t be trusted.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85B2F-FE0E-24DB-8C6E-9EEE8E8C2B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753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19F29-8647-7844-92AF-84F5869BA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34" y="274639"/>
            <a:ext cx="8578733" cy="745892"/>
          </a:xfrm>
        </p:spPr>
        <p:txBody>
          <a:bodyPr/>
          <a:lstStyle/>
          <a:p>
            <a:r>
              <a:rPr lang="en-US" dirty="0"/>
              <a:t>Scaling Self-Supervised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CBEAF-0A72-2F48-82A2-8BBDD7366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Scaling models generally improves their performance!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745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0043-F9F9-1AD4-2142-A370EDB37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Biggest Danger: Not Paying Attention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EE924-F9A0-E85A-37A7-214345DF5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From </a:t>
            </a:r>
            <a:r>
              <a:rPr lang="en-US" b="0" i="0" u="sng" dirty="0">
                <a:solidFill>
                  <a:srgbClr val="404040"/>
                </a:solidFill>
                <a:effectLst/>
                <a:latin typeface="Arial" panose="020B0604020202020204" pitchFamily="34" charset="0"/>
                <a:hlinkClick r:id="rId3"/>
              </a:rPr>
              <a:t>Chris Urmson</a:t>
            </a:r>
            <a:r>
              <a:rPr 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, gave </a:t>
            </a:r>
            <a:r>
              <a:rPr lang="en-US" b="0" i="0" u="sng" dirty="0">
                <a:solidFill>
                  <a:srgbClr val="404040"/>
                </a:solidFill>
                <a:effectLst/>
                <a:latin typeface="Arial" panose="020B0604020202020204" pitchFamily="34" charset="0"/>
                <a:hlinkClick r:id="rId4"/>
              </a:rPr>
              <a:t>one of the first TED talks on autonomous vehicles</a:t>
            </a:r>
            <a:r>
              <a:rPr 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, in 2015: </a:t>
            </a:r>
          </a:p>
          <a:p>
            <a:pPr lvl="1"/>
            <a:r>
              <a:rPr lang="en-US" dirty="0">
                <a:solidFill>
                  <a:srgbClr val="404040"/>
                </a:solidFill>
                <a:latin typeface="Arial" panose="020B0604020202020204" pitchFamily="34" charset="0"/>
              </a:rPr>
              <a:t>…. </a:t>
            </a:r>
            <a:r>
              <a:rPr 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Unbelievable. So we thought about this and we said, it's kind of obvious, right? The better the technology gets, the less reliable the driver is going to get.</a:t>
            </a:r>
            <a:endParaRPr lang="en-US" dirty="0">
              <a:solidFill>
                <a:srgbClr val="404040"/>
              </a:solidFill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The branch of Google (now Alphabet) that started working on full-human-out-of-the-loop autonomy is now called Waymo, and they have never looked back.</a:t>
            </a:r>
          </a:p>
          <a:p>
            <a:r>
              <a:rPr 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“As automation improves and failures become rarer, drivers may tend to forgo their monitoring role: be less attentive (more time eyes off-road) and relax direct control (hands off-wheel).” from </a:t>
            </a:r>
            <a:r>
              <a:rPr 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  <a:hlinkClick r:id="rId5"/>
              </a:rPr>
              <a:t>this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FC06F-CA26-AB85-4FD6-D7A11940F0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8117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7976A-AC44-A347-B9B0-C4B6901F7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AFD28-601C-3002-BD5A-4597D3B1F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Interesting read: </a:t>
            </a:r>
            <a:r>
              <a:rPr lang="en-US" dirty="0">
                <a:hlinkClick r:id="rId2"/>
              </a:rPr>
              <a:t>http://norvig.com/chomsky.html</a:t>
            </a:r>
            <a:r>
              <a:rPr lang="en-US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97D63-3A6D-7E8D-3709-D004F7AEB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0723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85C77-5160-A371-620F-0859EB1A3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Dixuan</a:t>
            </a:r>
            <a:r>
              <a:rPr lang="en-US" dirty="0"/>
              <a:t> / Jimena discussion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070F7-7C1D-5017-EC2B-E8A9D4F9B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John's Searle for last lecture 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  <a:sym typeface="Wingdings" pitchFamily="2" charset="2"/>
              </a:rPr>
              <a:t> Chinese room experiments </a:t>
            </a:r>
            <a:endParaRPr lang="en-US" b="0" i="0" dirty="0">
              <a:solidFill>
                <a:srgbClr val="1F1F1F"/>
              </a:solidFill>
              <a:effectLst/>
              <a:latin typeface="Google Sans"/>
            </a:endParaRP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Genie the kid  who was trapped in a room. 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But can such person think more complex ideas, even if they can’t speak it?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sym typeface="Wingdings" pitchFamily="2" charset="2"/>
              </a:rPr>
              <a:t>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Witgenstein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think as much as your words. </a:t>
            </a:r>
          </a:p>
          <a:p>
            <a:pPr marL="0" indent="0" algn="l">
              <a:buNone/>
            </a:pPr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Does LM understand "left? Asked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Dixuan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 </a:t>
            </a:r>
            <a:b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Maybe you need grounding? Said Jimena </a:t>
            </a:r>
          </a:p>
          <a:p>
            <a:pPr algn="l"/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Related: do mesquites have consciousness? It’s a matter of degree, following </a:t>
            </a: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Darwin’s arguments. </a:t>
            </a: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42C20-F5F8-368A-5225-4450FB2EF2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399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88EBC-F97A-DB1D-EA21-37230E3AE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94F0B-7315-F8BE-9B79-6618EBD44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Kessinger / Schmidt </a:t>
            </a:r>
            <a:r>
              <a:rPr lang="en-US" dirty="0" err="1"/>
              <a:t>OpEd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www.wsj.com</a:t>
            </a:r>
            <a:r>
              <a:rPr lang="en-US" dirty="0"/>
              <a:t>/articles/chatgpt-heralds-an-intellectual-revolution-enlightenment-artificial-intelligence-homo-technicus-technology-cognition-morality-philosophy-774331c6?mod=e2fb&amp;fbclid=IwAR1pmlEqxCv9wPwY45fDA7P1AQ9_0T</a:t>
            </a:r>
            <a:r>
              <a:rPr lang="en-US"/>
              <a:t>_S3tgep9QQPXVeToc7p0W6fPCvO4k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BC9AA-A110-1349-69F2-BDFBA74BB4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0949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0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HCI</a:t>
            </a:r>
            <a:endParaRPr/>
          </a:p>
        </p:txBody>
      </p:sp>
      <p:sp>
        <p:nvSpPr>
          <p:cNvPr id="641" name="Google Shape;641;p10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will people use and interact with these models?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will interactions with these models change society?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Consider: many people will come to believe these models are sentient. What are the implications?</a:t>
            </a:r>
            <a:endParaRPr/>
          </a:p>
        </p:txBody>
      </p:sp>
      <p:pic>
        <p:nvPicPr>
          <p:cNvPr id="643" name="Google Shape;643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3050" y="2693150"/>
            <a:ext cx="6389248" cy="1949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28472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69B7E-7BB2-CB56-D83D-98B525520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D61A9-9D48-C9AD-BD82-0674A3EE3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https://docs.google.com/presentation/d/19IuBw7GsO6MEeOQIAbY6imDnWLSLT4Fzk2PAW6xq_gA/edit?usp</a:t>
            </a:r>
            <a:r>
              <a:rPr lang="en-US">
                <a:hlinkClick r:id="rId2"/>
              </a:rPr>
              <a:t>=sharing</a:t>
            </a:r>
            <a:r>
              <a:rPr lang="en-US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9C7D1-A00D-7AB4-D95D-35B33BE6A4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815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28C74-4D03-6442-61C5-7DD58B73A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000" dirty="0"/>
              <a:t>Human or Machine? </a:t>
            </a:r>
          </a:p>
        </p:txBody>
      </p:sp>
    </p:spTree>
    <p:extLst>
      <p:ext uri="{BB962C8B-B14F-4D97-AF65-F5344CB8AC3E}">
        <p14:creationId xmlns:p14="http://schemas.microsoft.com/office/powerpoint/2010/main" val="36025903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67A39E-7D83-0097-87B2-641E95F84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Watermarking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571F13-291F-D0DC-9DE9-3DAC2B497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https://arxiv.org/abs/2302.10870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windowsontheory.org</a:t>
            </a:r>
            <a:r>
              <a:rPr lang="en-US" dirty="0">
                <a:hlinkClick r:id="rId3"/>
              </a:rPr>
              <a:t>/2023/02/21/provable-copyright-protection-for-generative-models/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44821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5B7A8-35AB-AA99-EA9D-2BAD686B6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Planetary Neural Network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F0CA2A3-50DA-5A73-F34A-38804F5A7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train and run large models on many weak computers or across the world – like </a:t>
            </a:r>
            <a:r>
              <a:rPr lang="en-US" dirty="0" err="1"/>
              <a:t>Folding@HOME</a:t>
            </a:r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EBBB9126-DDB0-5CA9-A662-548901265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2300629"/>
            <a:ext cx="8521700" cy="26163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05616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E2ECF-073E-E04B-C660-2FC94FB7E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hlinkClick r:id="rId2"/>
              </a:rPr>
              <a:t>https://github.com/sayakpaul/robustness-foundation-models/blob/main/slides/NeurIPS%202022%20Tutorial%20-%20Foundational%20Robustness%20of%20Foundation%20Models.pdf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8244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19F29-8647-7844-92AF-84F5869BA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34" y="274639"/>
            <a:ext cx="8578733" cy="745892"/>
          </a:xfrm>
        </p:spPr>
        <p:txBody>
          <a:bodyPr/>
          <a:lstStyle/>
          <a:p>
            <a:r>
              <a:rPr lang="en-US" dirty="0"/>
              <a:t>Scaling Self-Supervised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CBEAF-0A72-2F48-82A2-8BBDD7366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Scaling models generally improves their performance! </a:t>
            </a:r>
          </a:p>
          <a:p>
            <a:r>
              <a:rPr lang="en-US" dirty="0"/>
              <a:t>Larger pre-training datasets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8678" name="Picture 6" descr="How to duplicate a document">
            <a:extLst>
              <a:ext uri="{FF2B5EF4-FFF2-40B4-BE49-F238E27FC236}">
                <a16:creationId xmlns:a16="http://schemas.microsoft.com/office/drawing/2014/main" id="{64045534-4236-D846-9C38-7098C996E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89" y="3178315"/>
            <a:ext cx="900110" cy="114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How to duplicate a document">
            <a:extLst>
              <a:ext uri="{FF2B5EF4-FFF2-40B4-BE49-F238E27FC236}">
                <a16:creationId xmlns:a16="http://schemas.microsoft.com/office/drawing/2014/main" id="{3F7BBF44-66A7-7646-8BB7-0D1E5AC183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 t="3109" r="1893" b="2345"/>
          <a:stretch/>
        </p:blipFill>
        <p:spPr bwMode="auto">
          <a:xfrm>
            <a:off x="3237271" y="3240647"/>
            <a:ext cx="863555" cy="108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ow to duplicate a document">
            <a:extLst>
              <a:ext uri="{FF2B5EF4-FFF2-40B4-BE49-F238E27FC236}">
                <a16:creationId xmlns:a16="http://schemas.microsoft.com/office/drawing/2014/main" id="{35370EEC-3721-9045-8D96-2BED95D1AC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 t="3109" r="1893" b="2345"/>
          <a:stretch/>
        </p:blipFill>
        <p:spPr bwMode="auto">
          <a:xfrm>
            <a:off x="3591361" y="2929379"/>
            <a:ext cx="863555" cy="108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How to duplicate a document">
            <a:extLst>
              <a:ext uri="{FF2B5EF4-FFF2-40B4-BE49-F238E27FC236}">
                <a16:creationId xmlns:a16="http://schemas.microsoft.com/office/drawing/2014/main" id="{40ADEB81-137B-E047-A6B5-34211A8E0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 t="3109" r="1893" b="2345"/>
          <a:stretch/>
        </p:blipFill>
        <p:spPr bwMode="auto">
          <a:xfrm>
            <a:off x="6511429" y="3378470"/>
            <a:ext cx="863555" cy="108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How to duplicate a document">
            <a:extLst>
              <a:ext uri="{FF2B5EF4-FFF2-40B4-BE49-F238E27FC236}">
                <a16:creationId xmlns:a16="http://schemas.microsoft.com/office/drawing/2014/main" id="{2C185F66-336E-1F4C-8690-656146D20F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 t="3109" r="1893" b="2345"/>
          <a:stretch/>
        </p:blipFill>
        <p:spPr bwMode="auto">
          <a:xfrm>
            <a:off x="6865519" y="3067201"/>
            <a:ext cx="863555" cy="108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How to duplicate a document">
            <a:extLst>
              <a:ext uri="{FF2B5EF4-FFF2-40B4-BE49-F238E27FC236}">
                <a16:creationId xmlns:a16="http://schemas.microsoft.com/office/drawing/2014/main" id="{60E2C633-D039-8241-91BB-520D3DC3D9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 t="3109" r="1893" b="2345"/>
          <a:stretch/>
        </p:blipFill>
        <p:spPr bwMode="auto">
          <a:xfrm>
            <a:off x="7297761" y="2571751"/>
            <a:ext cx="863555" cy="108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How to duplicate a document">
            <a:extLst>
              <a:ext uri="{FF2B5EF4-FFF2-40B4-BE49-F238E27FC236}">
                <a16:creationId xmlns:a16="http://schemas.microsoft.com/office/drawing/2014/main" id="{654025E2-08C4-B343-BD1F-8B4604ED09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 t="3109" r="1893" b="2345"/>
          <a:stretch/>
        </p:blipFill>
        <p:spPr bwMode="auto">
          <a:xfrm>
            <a:off x="7161615" y="3431846"/>
            <a:ext cx="863555" cy="108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How to duplicate a document">
            <a:extLst>
              <a:ext uri="{FF2B5EF4-FFF2-40B4-BE49-F238E27FC236}">
                <a16:creationId xmlns:a16="http://schemas.microsoft.com/office/drawing/2014/main" id="{2086D7E2-B36F-0E42-BD01-61D809D521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 t="3109" r="1893" b="2345"/>
          <a:stretch/>
        </p:blipFill>
        <p:spPr bwMode="auto">
          <a:xfrm>
            <a:off x="7692773" y="3301736"/>
            <a:ext cx="863555" cy="108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How to duplicate a document">
            <a:extLst>
              <a:ext uri="{FF2B5EF4-FFF2-40B4-BE49-F238E27FC236}">
                <a16:creationId xmlns:a16="http://schemas.microsoft.com/office/drawing/2014/main" id="{5304D959-DAC1-4F43-9DA7-82A8C05679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 t="3109" r="1893" b="2345"/>
          <a:stretch/>
        </p:blipFill>
        <p:spPr bwMode="auto">
          <a:xfrm>
            <a:off x="7807073" y="2877953"/>
            <a:ext cx="863555" cy="108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How to duplicate a document">
            <a:extLst>
              <a:ext uri="{FF2B5EF4-FFF2-40B4-BE49-F238E27FC236}">
                <a16:creationId xmlns:a16="http://schemas.microsoft.com/office/drawing/2014/main" id="{88C6AC1E-94AF-5345-A714-8F60AEDF5A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 t="3109" r="1893" b="2345"/>
          <a:stretch/>
        </p:blipFill>
        <p:spPr bwMode="auto">
          <a:xfrm>
            <a:off x="7069188" y="3190733"/>
            <a:ext cx="863555" cy="108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How to duplicate a document">
            <a:extLst>
              <a:ext uri="{FF2B5EF4-FFF2-40B4-BE49-F238E27FC236}">
                <a16:creationId xmlns:a16="http://schemas.microsoft.com/office/drawing/2014/main" id="{DE9B6310-F9F4-8D4C-8318-29C5B3BA0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 t="3109" r="1893" b="2345"/>
          <a:stretch/>
        </p:blipFill>
        <p:spPr bwMode="auto">
          <a:xfrm>
            <a:off x="6344011" y="2817112"/>
            <a:ext cx="863555" cy="108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How to duplicate a document">
            <a:extLst>
              <a:ext uri="{FF2B5EF4-FFF2-40B4-BE49-F238E27FC236}">
                <a16:creationId xmlns:a16="http://schemas.microsoft.com/office/drawing/2014/main" id="{87857C67-B937-BB4A-A4EE-8434E15ADD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 t="3109" r="1893" b="2345"/>
          <a:stretch/>
        </p:blipFill>
        <p:spPr bwMode="auto">
          <a:xfrm>
            <a:off x="6089664" y="3098236"/>
            <a:ext cx="863555" cy="108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606C6E3-7682-CB47-AFB0-6CD59FA8BC6C}"/>
              </a:ext>
            </a:extLst>
          </p:cNvPr>
          <p:cNvSpPr/>
          <p:nvPr/>
        </p:nvSpPr>
        <p:spPr>
          <a:xfrm>
            <a:off x="350507" y="2693566"/>
            <a:ext cx="109553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i="1" dirty="0"/>
              <a:t>cheap freely-available text </a:t>
            </a:r>
            <a:endParaRPr lang="en-US" sz="105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4CA8CC0-FFE3-5A4F-8225-C9498396D797}"/>
              </a:ext>
            </a:extLst>
          </p:cNvPr>
          <p:cNvSpPr/>
          <p:nvPr/>
        </p:nvSpPr>
        <p:spPr>
          <a:xfrm>
            <a:off x="302393" y="4432157"/>
            <a:ext cx="109553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i="1" dirty="0"/>
              <a:t>1GB</a:t>
            </a:r>
            <a:endParaRPr lang="en-US" sz="105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163FFA9-89B8-0B41-8EBB-ECC6D3E159E9}"/>
              </a:ext>
            </a:extLst>
          </p:cNvPr>
          <p:cNvSpPr/>
          <p:nvPr/>
        </p:nvSpPr>
        <p:spPr>
          <a:xfrm>
            <a:off x="3242893" y="4432157"/>
            <a:ext cx="109553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i="1" dirty="0"/>
              <a:t>10GB</a:t>
            </a:r>
            <a:endParaRPr lang="en-US" sz="105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666B1A2-459A-1C41-AA92-4317405CDB80}"/>
              </a:ext>
            </a:extLst>
          </p:cNvPr>
          <p:cNvSpPr/>
          <p:nvPr/>
        </p:nvSpPr>
        <p:spPr>
          <a:xfrm>
            <a:off x="6827218" y="4504266"/>
            <a:ext cx="109553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i="1" dirty="0"/>
              <a:t>10TB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2043409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E2ECF-073E-E04B-C660-2FC94FB7E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hlinkClick r:id="rId2"/>
              </a:rPr>
              <a:t>https://github.com/sayakpaul/robustness-foundation-models/blob/main/slides/NeurIPS%202022%20Tutorial%20-%20Foundational%20Robustness%20of%20Foundation%20Models.pdf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4348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26CC20-98B7-F1CA-9E50-F72A287DD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Model or Multiple Models?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8CEC81-2690-CB1F-9D7A-BD02662CC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https://maithraraghu.com</a:t>
            </a:r>
            <a:r>
              <a:rPr lang="en-US">
                <a:hlinkClick r:id="rId2"/>
              </a:rPr>
              <a:t>/blog/2023/does-one-model-rule-them-all/</a:t>
            </a:r>
            <a:r>
              <a:rPr lang="en-US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9BDAAC-C33F-DE01-4478-2D64BA648E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017647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EB2C07-8609-859C-A73A-67A65A4805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 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2C12D6E-E0F8-0296-CF23-568872152A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0C1BC6-3A60-2262-E663-5FF6186A09B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46332" y="4873229"/>
            <a:ext cx="397669" cy="273844"/>
          </a:xfrm>
        </p:spPr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5445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8F67D-A878-7BC8-28EC-DD25DF12A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036" y="430739"/>
            <a:ext cx="7886700" cy="720329"/>
          </a:xfrm>
        </p:spPr>
        <p:txBody>
          <a:bodyPr/>
          <a:lstStyle/>
          <a:p>
            <a:r>
              <a:rPr lang="en-US" dirty="0"/>
              <a:t>How does the future look like to you?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1F4FD-D3E4-165F-B75B-E7943CEF2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000" dirty="0"/>
              <a:t>Which future will we have? </a:t>
            </a:r>
          </a:p>
          <a:p>
            <a:pPr marL="557213" indent="-557213">
              <a:buFont typeface="+mj-lt"/>
              <a:buAutoNum type="arabicPeriod"/>
            </a:pPr>
            <a:r>
              <a:rPr lang="en-US" sz="3000" dirty="0"/>
              <a:t>One very large model</a:t>
            </a:r>
          </a:p>
          <a:p>
            <a:pPr marL="557213" indent="-557213">
              <a:buFont typeface="+mj-lt"/>
              <a:buAutoNum type="arabicPeriod"/>
            </a:pPr>
            <a:r>
              <a:rPr lang="en-US" sz="3000" dirty="0"/>
              <a:t>Few very large models </a:t>
            </a:r>
          </a:p>
          <a:p>
            <a:pPr marL="557213" indent="-557213">
              <a:buFont typeface="+mj-lt"/>
              <a:buAutoNum type="arabicPeriod"/>
            </a:pPr>
            <a:r>
              <a:rPr lang="en-US" sz="3000" dirty="0"/>
              <a:t>Many vey large models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4627E-0A60-6B0E-AA1F-735126C294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6969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1DB66E-A43E-0C4B-BF08-47BEB57CA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Semantics</a:t>
            </a:r>
          </a:p>
        </p:txBody>
      </p:sp>
      <p:pic>
        <p:nvPicPr>
          <p:cNvPr id="19" name="Content Placeholder 18" descr="Icon&#10;&#10;Description automatically generated">
            <a:extLst>
              <a:ext uri="{FF2B5EF4-FFF2-40B4-BE49-F238E27FC236}">
                <a16:creationId xmlns:a16="http://schemas.microsoft.com/office/drawing/2014/main" id="{EF8BAE87-621D-3442-92D5-E9825F606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59526" y="1424476"/>
            <a:ext cx="453649" cy="507491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95CCF4-28A0-464E-B301-C553E3C9F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398" y="4767264"/>
            <a:ext cx="2057400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494B4E53-BCCB-BE4E-A28A-722B6992CCD5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pic>
        <p:nvPicPr>
          <p:cNvPr id="4098" name="Picture 2" descr="Image result for human interaction">
            <a:extLst>
              <a:ext uri="{FF2B5EF4-FFF2-40B4-BE49-F238E27FC236}">
                <a16:creationId xmlns:a16="http://schemas.microsoft.com/office/drawing/2014/main" id="{999590C0-F93E-DE4B-9CF2-944BD0AE5A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3"/>
          <a:stretch/>
        </p:blipFill>
        <p:spPr bwMode="auto">
          <a:xfrm>
            <a:off x="3900649" y="2987806"/>
            <a:ext cx="3176525" cy="161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5817C5E-DDBF-C948-839A-50A6DEE875F4}"/>
              </a:ext>
            </a:extLst>
          </p:cNvPr>
          <p:cNvCxnSpPr>
            <a:cxnSpLocks/>
          </p:cNvCxnSpPr>
          <p:nvPr/>
        </p:nvCxnSpPr>
        <p:spPr>
          <a:xfrm flipV="1">
            <a:off x="628650" y="2747044"/>
            <a:ext cx="7886700" cy="8678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890A03-8BC0-1B48-9F04-35099B2F957F}"/>
              </a:ext>
            </a:extLst>
          </p:cNvPr>
          <p:cNvSpPr txBox="1"/>
          <p:nvPr/>
        </p:nvSpPr>
        <p:spPr>
          <a:xfrm>
            <a:off x="941032" y="3541522"/>
            <a:ext cx="11806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Merriweather Sans" panose="02000503060000020004" pitchFamily="2" charset="77"/>
              </a:rPr>
              <a:t>Learning from interactions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C51A7-BA00-D849-89A2-EC129702CE59}"/>
              </a:ext>
            </a:extLst>
          </p:cNvPr>
          <p:cNvSpPr txBox="1"/>
          <p:nvPr/>
        </p:nvSpPr>
        <p:spPr>
          <a:xfrm>
            <a:off x="941032" y="1637986"/>
            <a:ext cx="11806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Merriweather Sans" panose="02000503060000020004" pitchFamily="2" charset="77"/>
              </a:rPr>
              <a:t>Single-shot evaluation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396F74-8C9A-2B4A-9257-10EF4A746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7651" y="1218978"/>
            <a:ext cx="1233962" cy="956993"/>
          </a:xfrm>
          <a:prstGeom prst="rect">
            <a:avLst/>
          </a:prstGeom>
        </p:spPr>
      </p:pic>
      <p:sp>
        <p:nvSpPr>
          <p:cNvPr id="5" name="Notched Right Arrow 4">
            <a:extLst>
              <a:ext uri="{FF2B5EF4-FFF2-40B4-BE49-F238E27FC236}">
                <a16:creationId xmlns:a16="http://schemas.microsoft.com/office/drawing/2014/main" id="{CD644C23-CE25-1A44-AC5A-2FFD2820FBD2}"/>
              </a:ext>
            </a:extLst>
          </p:cNvPr>
          <p:cNvSpPr/>
          <p:nvPr/>
        </p:nvSpPr>
        <p:spPr>
          <a:xfrm>
            <a:off x="4162614" y="1568887"/>
            <a:ext cx="338546" cy="257175"/>
          </a:xfrm>
          <a:prstGeom prst="notch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Notched Right Arrow 12">
            <a:extLst>
              <a:ext uri="{FF2B5EF4-FFF2-40B4-BE49-F238E27FC236}">
                <a16:creationId xmlns:a16="http://schemas.microsoft.com/office/drawing/2014/main" id="{F428B65D-EB03-2042-88B3-54C76A494F39}"/>
              </a:ext>
            </a:extLst>
          </p:cNvPr>
          <p:cNvSpPr/>
          <p:nvPr/>
        </p:nvSpPr>
        <p:spPr>
          <a:xfrm>
            <a:off x="6011377" y="1568887"/>
            <a:ext cx="338546" cy="257175"/>
          </a:xfrm>
          <a:prstGeom prst="notch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8465BC-AE16-AB45-986F-AA398378AAE9}"/>
              </a:ext>
            </a:extLst>
          </p:cNvPr>
          <p:cNvGrpSpPr/>
          <p:nvPr/>
        </p:nvGrpSpPr>
        <p:grpSpPr>
          <a:xfrm>
            <a:off x="6280180" y="1406390"/>
            <a:ext cx="1041803" cy="786181"/>
            <a:chOff x="8373573" y="1875186"/>
            <a:chExt cx="1389070" cy="1048242"/>
          </a:xfrm>
        </p:grpSpPr>
        <p:pic>
          <p:nvPicPr>
            <p:cNvPr id="6146" name="Picture 2" descr="Evaluation clipart job evaluation, Evaluation job evaluation Transparent  FREE for download on WebStockReview 2021">
              <a:extLst>
                <a:ext uri="{FF2B5EF4-FFF2-40B4-BE49-F238E27FC236}">
                  <a16:creationId xmlns:a16="http://schemas.microsoft.com/office/drawing/2014/main" id="{D9942C50-58C0-124F-997B-F80E8A73A0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84788">
              <a:off x="8781998" y="1875186"/>
              <a:ext cx="572221" cy="714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1040F14-3A74-F149-BD6D-A75ED87691E5}"/>
                </a:ext>
              </a:extLst>
            </p:cNvPr>
            <p:cNvSpPr txBox="1"/>
            <p:nvPr/>
          </p:nvSpPr>
          <p:spPr>
            <a:xfrm flipH="1">
              <a:off x="8373573" y="2584873"/>
              <a:ext cx="138907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evaluation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790CBD2-682B-DF48-BB69-55BE1D91317A}"/>
              </a:ext>
            </a:extLst>
          </p:cNvPr>
          <p:cNvSpPr txBox="1"/>
          <p:nvPr/>
        </p:nvSpPr>
        <p:spPr>
          <a:xfrm flipH="1">
            <a:off x="3114181" y="1874361"/>
            <a:ext cx="10418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input problem</a:t>
            </a:r>
          </a:p>
        </p:txBody>
      </p:sp>
    </p:spTree>
    <p:extLst>
      <p:ext uri="{BB962C8B-B14F-4D97-AF65-F5344CB8AC3E}">
        <p14:creationId xmlns:p14="http://schemas.microsoft.com/office/powerpoint/2010/main" val="388535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98EF-A9CE-2A32-3EBE-2672A066A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E4DB6-42DC-7801-903C-DF76BAC12C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2BA564F4-9745-8D65-C8C2-14E91DFE68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4" b="36338"/>
          <a:stretch/>
        </p:blipFill>
        <p:spPr bwMode="auto">
          <a:xfrm>
            <a:off x="2667224" y="411286"/>
            <a:ext cx="3800027" cy="432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8143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C162E-F4DC-A44F-BBA9-F39DCCF72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Instruction-tuning: Limitations (2)</a:t>
            </a:r>
            <a:endParaRPr lang="en-US" sz="2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03FB8-E63B-8F41-8554-47797309D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191" y="1369219"/>
            <a:ext cx="8528525" cy="3263504"/>
          </a:xfrm>
        </p:spPr>
        <p:txBody>
          <a:bodyPr/>
          <a:lstStyle/>
          <a:p>
            <a:r>
              <a:rPr lang="en-US" dirty="0"/>
              <a:t>Dependence on labeled data</a:t>
            </a:r>
          </a:p>
          <a:p>
            <a:r>
              <a:rPr lang="en-US" dirty="0"/>
              <a:t>Many tasks are abstract — especially those related to our value system.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863D0-73A1-2A4E-B1A1-810EE29D69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403B39-9760-314C-AE20-6FA0DF0EC4F6}"/>
              </a:ext>
            </a:extLst>
          </p:cNvPr>
          <p:cNvSpPr/>
          <p:nvPr/>
        </p:nvSpPr>
        <p:spPr>
          <a:xfrm>
            <a:off x="1522489" y="2475145"/>
            <a:ext cx="1374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social norms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97E7E6C-E7FE-2445-B8FD-1C182A6E8DC6}"/>
              </a:ext>
            </a:extLst>
          </p:cNvPr>
          <p:cNvSpPr/>
          <p:nvPr/>
        </p:nvSpPr>
        <p:spPr>
          <a:xfrm>
            <a:off x="1078911" y="2752144"/>
            <a:ext cx="1917728" cy="357545"/>
          </a:xfrm>
          <a:prstGeom prst="roundRect">
            <a:avLst/>
          </a:prstGeom>
          <a:solidFill>
            <a:srgbClr val="00B050">
              <a:alpha val="35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500" i="1" dirty="0"/>
              <a:t>respecting the elderly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1C1283-E7D6-4C40-B03A-A0C2A2E12A19}"/>
              </a:ext>
            </a:extLst>
          </p:cNvPr>
          <p:cNvSpPr/>
          <p:nvPr/>
        </p:nvSpPr>
        <p:spPr>
          <a:xfrm>
            <a:off x="4374793" y="2468112"/>
            <a:ext cx="1394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moral norms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BCAB2F5-42D6-0244-9F3C-80D6C06210BD}"/>
              </a:ext>
            </a:extLst>
          </p:cNvPr>
          <p:cNvSpPr/>
          <p:nvPr/>
        </p:nvSpPr>
        <p:spPr>
          <a:xfrm>
            <a:off x="3579308" y="2745111"/>
            <a:ext cx="2589914" cy="357545"/>
          </a:xfrm>
          <a:prstGeom prst="roundRect">
            <a:avLst/>
          </a:prstGeom>
          <a:solidFill>
            <a:srgbClr val="00B050">
              <a:alpha val="35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500" i="1" dirty="0"/>
              <a:t>avoiding gender or racial bias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7A6A98-9B09-C245-911C-238AC8E0451B}"/>
              </a:ext>
            </a:extLst>
          </p:cNvPr>
          <p:cNvSpPr/>
          <p:nvPr/>
        </p:nvSpPr>
        <p:spPr>
          <a:xfrm>
            <a:off x="7024360" y="2482178"/>
            <a:ext cx="1449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human </a:t>
            </a:r>
            <a:r>
              <a:rPr lang="en-US" dirty="0"/>
              <a:t>rights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1810BBD-1E3F-F64B-9026-368B79107BA9}"/>
              </a:ext>
            </a:extLst>
          </p:cNvPr>
          <p:cNvSpPr/>
          <p:nvPr/>
        </p:nvSpPr>
        <p:spPr>
          <a:xfrm>
            <a:off x="6633651" y="2745111"/>
            <a:ext cx="1809194" cy="357545"/>
          </a:xfrm>
          <a:prstGeom prst="roundRect">
            <a:avLst/>
          </a:prstGeom>
          <a:solidFill>
            <a:srgbClr val="00B050">
              <a:alpha val="35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500" i="1" dirty="0"/>
              <a:t>freedom of speech</a:t>
            </a:r>
          </a:p>
        </p:txBody>
      </p:sp>
      <p:pic>
        <p:nvPicPr>
          <p:cNvPr id="9218" name="Picture 2" descr="Chapter 1: How to develop a senior aging plan that respects the voice and  wishes of your loved one | Stefanie Shumaker">
            <a:extLst>
              <a:ext uri="{FF2B5EF4-FFF2-40B4-BE49-F238E27FC236}">
                <a16:creationId xmlns:a16="http://schemas.microsoft.com/office/drawing/2014/main" id="{8356C902-125B-844F-BB62-BD0ED0A0F8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5"/>
          <a:stretch/>
        </p:blipFill>
        <p:spPr bwMode="auto">
          <a:xfrm>
            <a:off x="1423272" y="3058976"/>
            <a:ext cx="1183871" cy="137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E1116A7-E3BD-A944-8650-3EAD0A8F30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1" t="16012" r="4860" b="17278"/>
          <a:stretch/>
        </p:blipFill>
        <p:spPr bwMode="auto">
          <a:xfrm>
            <a:off x="3851186" y="3156454"/>
            <a:ext cx="2068643" cy="111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Freedom of Speech: How Is Offensive Speech Good For Society? | Learn Liberty">
            <a:extLst>
              <a:ext uri="{FF2B5EF4-FFF2-40B4-BE49-F238E27FC236}">
                <a16:creationId xmlns:a16="http://schemas.microsoft.com/office/drawing/2014/main" id="{4BF50B14-55E2-F348-9D65-FBDFBFF00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312" y="3124294"/>
            <a:ext cx="1183871" cy="118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27F6F3-62CB-90D1-3E16-06CCED16A723}"/>
              </a:ext>
            </a:extLst>
          </p:cNvPr>
          <p:cNvSpPr txBox="1"/>
          <p:nvPr/>
        </p:nvSpPr>
        <p:spPr>
          <a:xfrm>
            <a:off x="368510" y="4878051"/>
            <a:ext cx="841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“Do Language Models Understand Natural Language Interventions?” Zhao, Khashabi, </a:t>
            </a:r>
            <a:r>
              <a:rPr lang="en-US" sz="1200" dirty="0" err="1"/>
              <a:t>Khot</a:t>
            </a:r>
            <a:r>
              <a:rPr lang="en-US" sz="1200" dirty="0"/>
              <a:t>, </a:t>
            </a:r>
            <a:r>
              <a:rPr lang="en-US" sz="1200" dirty="0" err="1"/>
              <a:t>Sabhwaral</a:t>
            </a:r>
            <a:r>
              <a:rPr lang="en-US" sz="1200" dirty="0"/>
              <a:t>, Chang, Findings of ACL ’21</a:t>
            </a:r>
          </a:p>
        </p:txBody>
      </p:sp>
    </p:spTree>
    <p:extLst>
      <p:ext uri="{BB962C8B-B14F-4D97-AF65-F5344CB8AC3E}">
        <p14:creationId xmlns:p14="http://schemas.microsoft.com/office/powerpoint/2010/main" val="10915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626"/>
    </mc:Choice>
    <mc:Fallback xmlns="">
      <p:transition advTm="4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  <p:bldP spid="12" grpId="0"/>
      <p:bldP spid="13" grpId="0" animBg="1"/>
      <p:bldP spid="14" grpId="0"/>
      <p:bldP spid="1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C588F-0023-4B27-74E0-E01A29816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Replacing us or augmenting us?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A45C6-0CB5-E735-A7C1-D5625BAD6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Augmenting us: </a:t>
            </a:r>
            <a:r>
              <a:rPr lang="en-US" dirty="0" err="1"/>
              <a:t>bouldezer</a:t>
            </a:r>
            <a:r>
              <a:rPr lang="en-US" dirty="0"/>
              <a:t> </a:t>
            </a:r>
          </a:p>
          <a:p>
            <a:r>
              <a:rPr lang="en-US" dirty="0"/>
              <a:t>Robots digging holes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81BD4-F552-7D56-3C24-DEC66D6E1E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6454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85F1-51E6-EE45-9A11-98D32FC5A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is “context”?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D228B-CBAF-9143-9729-8DAB844C0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”Context” is everything</a:t>
            </a:r>
          </a:p>
          <a:p>
            <a:pPr lvl="1"/>
            <a:r>
              <a:rPr lang="en-US" dirty="0"/>
              <a:t>Seeing</a:t>
            </a:r>
          </a:p>
          <a:p>
            <a:pPr lvl="1"/>
            <a:r>
              <a:rPr lang="en-US" dirty="0"/>
              <a:t>Touching </a:t>
            </a:r>
          </a:p>
          <a:p>
            <a:pPr lvl="1"/>
            <a:r>
              <a:rPr lang="en-US" dirty="0"/>
              <a:t>Hearing </a:t>
            </a:r>
          </a:p>
          <a:p>
            <a:pPr lvl="1"/>
            <a:r>
              <a:rPr lang="en-US" dirty="0"/>
              <a:t>Reading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59BC3-4D7B-1C48-A524-D47100CDC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398" y="4767264"/>
            <a:ext cx="2057400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494B4E53-BCCB-BE4E-A28A-722B6992CCD5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3AB28A7F-56B5-7E4B-8EE2-13DE6D8DD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030" y="1068050"/>
            <a:ext cx="5612925" cy="398550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6406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dvAuto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volution of the mind: How termite colonies are models of the human brain -  Genetic Literacy Project">
            <a:extLst>
              <a:ext uri="{FF2B5EF4-FFF2-40B4-BE49-F238E27FC236}">
                <a16:creationId xmlns:a16="http://schemas.microsoft.com/office/drawing/2014/main" id="{B8DA0BCC-FACA-148A-B3A6-CF1B60F2E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" t="299" r="50229"/>
          <a:stretch/>
        </p:blipFill>
        <p:spPr bwMode="auto">
          <a:xfrm>
            <a:off x="1463769" y="658908"/>
            <a:ext cx="2694993" cy="382568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FD170C1B-579D-F39C-B1F1-3A5F8A7A09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Aft>
                <a:spcPts val="450"/>
              </a:spcAft>
              <a:defRPr/>
            </a:pPr>
            <a:fld id="{0121240C-47AF-2F4D-83B3-CC3EDF50F794}" type="slidenum">
              <a:rPr lang="en-US" smtClean="0"/>
              <a:pPr>
                <a:spcAft>
                  <a:spcPts val="450"/>
                </a:spcAft>
                <a:defRPr/>
              </a:pPr>
              <a:t>69</a:t>
            </a:fld>
            <a:endParaRPr lang="en-US"/>
          </a:p>
        </p:txBody>
      </p:sp>
      <p:pic>
        <p:nvPicPr>
          <p:cNvPr id="3" name="Picture 2" descr="Evolution of the mind: How termite colonies are models of the human brain -  Genetic Literacy Project">
            <a:extLst>
              <a:ext uri="{FF2B5EF4-FFF2-40B4-BE49-F238E27FC236}">
                <a16:creationId xmlns:a16="http://schemas.microsoft.com/office/drawing/2014/main" id="{E573214E-0CC6-3E72-AF53-F1DDF9F22B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39" t="299"/>
          <a:stretch/>
        </p:blipFill>
        <p:spPr bwMode="auto">
          <a:xfrm>
            <a:off x="5191707" y="658908"/>
            <a:ext cx="2694993" cy="382568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DEE71C-90D1-F2EB-2B3D-B375CD8BEE9A}"/>
              </a:ext>
            </a:extLst>
          </p:cNvPr>
          <p:cNvSpPr txBox="1"/>
          <p:nvPr/>
        </p:nvSpPr>
        <p:spPr>
          <a:xfrm>
            <a:off x="3548763" y="4848917"/>
            <a:ext cx="267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[Inspiration: Dan Dennett]</a:t>
            </a:r>
          </a:p>
        </p:txBody>
      </p:sp>
    </p:spTree>
    <p:extLst>
      <p:ext uri="{BB962C8B-B14F-4D97-AF65-F5344CB8AC3E}">
        <p14:creationId xmlns:p14="http://schemas.microsoft.com/office/powerpoint/2010/main" val="2745202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19F29-8647-7844-92AF-84F5869BA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34" y="274639"/>
            <a:ext cx="8578733" cy="745892"/>
          </a:xfrm>
        </p:spPr>
        <p:txBody>
          <a:bodyPr/>
          <a:lstStyle/>
          <a:p>
            <a:r>
              <a:rPr lang="en-US" dirty="0"/>
              <a:t>Scaling Self-Supervised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CBEAF-0A72-2F48-82A2-8BBDD7366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Scaling models generally improves their performance! </a:t>
            </a:r>
          </a:p>
          <a:p>
            <a:r>
              <a:rPr lang="en-US" dirty="0"/>
              <a:t>Larger pre-training datasets </a:t>
            </a:r>
          </a:p>
          <a:p>
            <a:r>
              <a:rPr lang="en-US" dirty="0"/>
              <a:t>Larger models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Google Shape;428;p70">
            <a:extLst>
              <a:ext uri="{FF2B5EF4-FFF2-40B4-BE49-F238E27FC236}">
                <a16:creationId xmlns:a16="http://schemas.microsoft.com/office/drawing/2014/main" id="{2A7D8B97-38CA-331E-358E-EA86FCF847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668" t="14423" r="2619" b="3566"/>
          <a:stretch/>
        </p:blipFill>
        <p:spPr>
          <a:xfrm>
            <a:off x="3080982" y="2098344"/>
            <a:ext cx="6063018" cy="30451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92982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76B9A-4CB2-A54B-BE5F-58CF7EE7B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Media: AI is Solved!!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004B76-D868-8588-90F0-44A85A254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D2524D-720E-1453-278A-F1E699B35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11549" y="3575448"/>
            <a:ext cx="1543050" cy="205978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494B4E53-BCCB-BE4E-A28A-722B6992CCD5}" type="slidenum">
              <a:rPr lang="en-US" smtClean="0"/>
              <a:pPr/>
              <a:t>70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22D486-207B-FB28-BC4F-D035510C4F4E}"/>
              </a:ext>
            </a:extLst>
          </p:cNvPr>
          <p:cNvGrpSpPr/>
          <p:nvPr/>
        </p:nvGrpSpPr>
        <p:grpSpPr>
          <a:xfrm>
            <a:off x="264931" y="1296499"/>
            <a:ext cx="4143026" cy="1049489"/>
            <a:chOff x="264931" y="1296498"/>
            <a:chExt cx="4143026" cy="104948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6C1EAFE-5A3C-B04B-9F5A-BE0E6370FEBE}"/>
                </a:ext>
              </a:extLst>
            </p:cNvPr>
            <p:cNvSpPr/>
            <p:nvPr/>
          </p:nvSpPr>
          <p:spPr>
            <a:xfrm>
              <a:off x="264931" y="1296498"/>
              <a:ext cx="4143026" cy="1049489"/>
            </a:xfrm>
            <a:prstGeom prst="rect">
              <a:avLst/>
            </a:prstGeom>
            <a:solidFill>
              <a:srgbClr val="252933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pic>
          <p:nvPicPr>
            <p:cNvPr id="30" name="Picture 29" descr="Text&#10;&#10;Description automatically generated">
              <a:extLst>
                <a:ext uri="{FF2B5EF4-FFF2-40B4-BE49-F238E27FC236}">
                  <a16:creationId xmlns:a16="http://schemas.microsoft.com/office/drawing/2014/main" id="{5392E9B1-4F49-6943-BFBD-AEAA737BE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4598" y="1672068"/>
              <a:ext cx="3048651" cy="647446"/>
            </a:xfrm>
            <a:prstGeom prst="rect">
              <a:avLst/>
            </a:prstGeom>
          </p:spPr>
        </p:pic>
        <p:pic>
          <p:nvPicPr>
            <p:cNvPr id="32" name="Content Placeholder 25" descr="Logo&#10;&#10;Description automatically generated">
              <a:extLst>
                <a:ext uri="{FF2B5EF4-FFF2-40B4-BE49-F238E27FC236}">
                  <a16:creationId xmlns:a16="http://schemas.microsoft.com/office/drawing/2014/main" id="{8A989B94-9709-2346-8792-E5C51538F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 bwMode="auto">
            <a:xfrm>
              <a:off x="1244074" y="1364455"/>
              <a:ext cx="2045492" cy="257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81A1BD4-F219-D573-4F6F-A8A30EA47470}"/>
              </a:ext>
            </a:extLst>
          </p:cNvPr>
          <p:cNvGrpSpPr/>
          <p:nvPr/>
        </p:nvGrpSpPr>
        <p:grpSpPr>
          <a:xfrm>
            <a:off x="278145" y="2549330"/>
            <a:ext cx="4129813" cy="1049489"/>
            <a:chOff x="278144" y="2549329"/>
            <a:chExt cx="4129813" cy="1049489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357D4CC-0A56-724D-8C08-73DBBF29EA46}"/>
                </a:ext>
              </a:extLst>
            </p:cNvPr>
            <p:cNvSpPr/>
            <p:nvPr/>
          </p:nvSpPr>
          <p:spPr>
            <a:xfrm>
              <a:off x="278144" y="2549329"/>
              <a:ext cx="4129813" cy="10494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pic>
          <p:nvPicPr>
            <p:cNvPr id="34" name="Picture 3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A709BEB-3F03-7F43-A2DD-45915E07D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5646" y="3025794"/>
              <a:ext cx="3492293" cy="518115"/>
            </a:xfrm>
            <a:prstGeom prst="rect">
              <a:avLst/>
            </a:prstGeom>
          </p:spPr>
        </p:pic>
        <p:pic>
          <p:nvPicPr>
            <p:cNvPr id="35" name="Picture 34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11276477-4719-6648-A849-09832AB38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23845" y="2571750"/>
              <a:ext cx="1885950" cy="445933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92766E6-5724-AC9D-5C24-0582F793BCDC}"/>
              </a:ext>
            </a:extLst>
          </p:cNvPr>
          <p:cNvGrpSpPr/>
          <p:nvPr/>
        </p:nvGrpSpPr>
        <p:grpSpPr>
          <a:xfrm>
            <a:off x="274599" y="3846148"/>
            <a:ext cx="4129813" cy="1049489"/>
            <a:chOff x="274598" y="3846147"/>
            <a:chExt cx="4129813" cy="1049489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6DC2016-1D08-0A4D-8815-D14E79A2E45A}"/>
                </a:ext>
              </a:extLst>
            </p:cNvPr>
            <p:cNvSpPr/>
            <p:nvPr/>
          </p:nvSpPr>
          <p:spPr>
            <a:xfrm>
              <a:off x="274598" y="3846147"/>
              <a:ext cx="4129813" cy="10494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pic>
          <p:nvPicPr>
            <p:cNvPr id="37" name="Picture 36" descr="A white sign with black text&#10;&#10;Description automatically generated with low confidence">
              <a:extLst>
                <a:ext uri="{FF2B5EF4-FFF2-40B4-BE49-F238E27FC236}">
                  <a16:creationId xmlns:a16="http://schemas.microsoft.com/office/drawing/2014/main" id="{AEB4D993-ABD5-4A47-B2B1-AE2ECDC5B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76233" y="3875449"/>
              <a:ext cx="1781175" cy="447675"/>
            </a:xfrm>
            <a:prstGeom prst="rect">
              <a:avLst/>
            </a:prstGeom>
          </p:spPr>
        </p:pic>
        <p:pic>
          <p:nvPicPr>
            <p:cNvPr id="38" name="Picture 37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A371035D-6F12-AF46-9ADF-FCA3017C64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57001"/>
            <a:stretch/>
          </p:blipFill>
          <p:spPr>
            <a:xfrm>
              <a:off x="380877" y="4222951"/>
              <a:ext cx="3459955" cy="628412"/>
            </a:xfrm>
            <a:prstGeom prst="rect">
              <a:avLst/>
            </a:prstGeom>
          </p:spPr>
        </p:pic>
      </p:grp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9FCFD70-6323-9F4C-A84C-E19BB1010E2D}"/>
              </a:ext>
            </a:extLst>
          </p:cNvPr>
          <p:cNvSpPr/>
          <p:nvPr/>
        </p:nvSpPr>
        <p:spPr>
          <a:xfrm>
            <a:off x="5644568" y="2352897"/>
            <a:ext cx="2202331" cy="233586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DAEC8AF-192B-6241-8E77-36C27CA508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75807" y="2767178"/>
            <a:ext cx="1739852" cy="150730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440DCC-9CE5-65B6-0881-513B5F89DD2D}"/>
              </a:ext>
            </a:extLst>
          </p:cNvPr>
          <p:cNvSpPr txBox="1">
            <a:spLocks/>
          </p:cNvSpPr>
          <p:nvPr/>
        </p:nvSpPr>
        <p:spPr>
          <a:xfrm>
            <a:off x="4475890" y="1493102"/>
            <a:ext cx="8520600" cy="841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dirty="0"/>
              <a:t>Self-Supervised Models</a:t>
            </a:r>
          </a:p>
        </p:txBody>
      </p:sp>
    </p:spTree>
    <p:extLst>
      <p:ext uri="{BB962C8B-B14F-4D97-AF65-F5344CB8AC3E}">
        <p14:creationId xmlns:p14="http://schemas.microsoft.com/office/powerpoint/2010/main" val="91276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488" y="317871"/>
            <a:ext cx="5915025" cy="520655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Scaling Self-Supervised Models </a:t>
            </a:r>
            <a:endParaRPr spc="-25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BD63AC-459C-0BBF-9F81-B9E790A0A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3257" y="1170313"/>
            <a:ext cx="5773711" cy="349311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444810" y="4813716"/>
            <a:ext cx="4380865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1480"/>
              </a:lnSpc>
            </a:pPr>
            <a:r>
              <a:rPr lang="en-US" sz="1250" u="heavy" spc="-5" dirty="0">
                <a:uFill>
                  <a:solidFill>
                    <a:srgbClr val="FF5252"/>
                  </a:solidFill>
                </a:uFill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 </a:t>
            </a:r>
            <a:r>
              <a:rPr sz="1250" u="heavy" spc="-5" dirty="0">
                <a:uFill>
                  <a:solidFill>
                    <a:srgbClr val="FF5252"/>
                  </a:solidFill>
                </a:uFill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Brown</a:t>
            </a:r>
            <a:r>
              <a:rPr sz="1250" u="heavy" spc="-15" dirty="0">
                <a:uFill>
                  <a:solidFill>
                    <a:srgbClr val="FF5252"/>
                  </a:solidFill>
                </a:uFill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250" u="heavy" spc="-5" dirty="0">
                <a:uFill>
                  <a:solidFill>
                    <a:srgbClr val="FF5252"/>
                  </a:solidFill>
                </a:uFill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et</a:t>
            </a:r>
            <a:r>
              <a:rPr sz="1250" u="heavy" spc="-10" dirty="0">
                <a:uFill>
                  <a:solidFill>
                    <a:srgbClr val="FF5252"/>
                  </a:solidFill>
                </a:uFill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250" u="heavy" spc="-5" dirty="0">
                <a:uFill>
                  <a:solidFill>
                    <a:srgbClr val="FF5252"/>
                  </a:solidFill>
                </a:uFill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al.</a:t>
            </a:r>
            <a:r>
              <a:rPr sz="1250" u="heavy" spc="-10" dirty="0">
                <a:uFill>
                  <a:solidFill>
                    <a:srgbClr val="FF5252"/>
                  </a:solidFill>
                </a:uFill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250" u="heavy" spc="-5" dirty="0">
                <a:uFill>
                  <a:solidFill>
                    <a:srgbClr val="FF5252"/>
                  </a:solidFill>
                </a:uFill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2020</a:t>
            </a:r>
            <a:r>
              <a:rPr sz="1250" spc="-5" dirty="0">
                <a:cs typeface="Arial MT"/>
              </a:rPr>
              <a:t>.</a:t>
            </a:r>
            <a:r>
              <a:rPr sz="1250" spc="-15" dirty="0">
                <a:cs typeface="Arial MT"/>
              </a:rPr>
              <a:t> </a:t>
            </a:r>
            <a:r>
              <a:rPr sz="1250" dirty="0">
                <a:cs typeface="Arial MT"/>
              </a:rPr>
              <a:t>“Language</a:t>
            </a:r>
            <a:r>
              <a:rPr sz="1250" spc="-10" dirty="0">
                <a:cs typeface="Arial MT"/>
              </a:rPr>
              <a:t> </a:t>
            </a:r>
            <a:r>
              <a:rPr sz="1250" dirty="0">
                <a:cs typeface="Arial MT"/>
              </a:rPr>
              <a:t>Models</a:t>
            </a:r>
            <a:r>
              <a:rPr sz="1250" spc="-10" dirty="0">
                <a:cs typeface="Arial MT"/>
              </a:rPr>
              <a:t> </a:t>
            </a:r>
            <a:r>
              <a:rPr sz="1250" spc="-5" dirty="0">
                <a:cs typeface="Arial MT"/>
              </a:rPr>
              <a:t>are</a:t>
            </a:r>
            <a:r>
              <a:rPr sz="1250" spc="-10" dirty="0">
                <a:cs typeface="Arial MT"/>
              </a:rPr>
              <a:t> </a:t>
            </a:r>
            <a:r>
              <a:rPr sz="1250" spc="-5" dirty="0">
                <a:cs typeface="Arial MT"/>
              </a:rPr>
              <a:t>Few-Shot</a:t>
            </a:r>
            <a:r>
              <a:rPr sz="1250" spc="-15" dirty="0">
                <a:cs typeface="Arial MT"/>
              </a:rPr>
              <a:t> </a:t>
            </a:r>
            <a:r>
              <a:rPr sz="1250" spc="-5" dirty="0">
                <a:cs typeface="Arial MT"/>
              </a:rPr>
              <a:t>Learners”</a:t>
            </a:r>
            <a:r>
              <a:rPr lang="en-US" sz="1250" spc="-5" dirty="0">
                <a:cs typeface="Arial MT"/>
              </a:rPr>
              <a:t> ]</a:t>
            </a:r>
            <a:endParaRPr sz="1250" dirty="0"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908746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1C6B28E-F771-1ED7-07E0-0E77034F8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ChatGPT</a:t>
            </a:r>
            <a:r>
              <a:rPr lang="en-US" dirty="0"/>
              <a:t>: LM optimized for Dialogue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40A428-8D98-B0A0-0308-4A99B4567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Days ago …. </a:t>
            </a:r>
          </a:p>
          <a:p>
            <a:r>
              <a:rPr lang="en-US" dirty="0"/>
              <a:t>170B model </a:t>
            </a:r>
          </a:p>
          <a:p>
            <a:r>
              <a:rPr lang="en-US" dirty="0"/>
              <a:t>Built on top of GPT3.x </a:t>
            </a:r>
          </a:p>
          <a:p>
            <a:r>
              <a:rPr lang="en-US" dirty="0"/>
              <a:t>Fine-tune to respond to interactive dialogue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0A739E-0D55-39A7-456E-DEC075378E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58FE29-BF21-93AD-A476-AF91D3886421}"/>
              </a:ext>
            </a:extLst>
          </p:cNvPr>
          <p:cNvSpPr txBox="1"/>
          <p:nvPr/>
        </p:nvSpPr>
        <p:spPr>
          <a:xfrm>
            <a:off x="3490007" y="4807144"/>
            <a:ext cx="4575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https://openai.com/blog/chatgpt/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113662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I2 PPT Theme">
  <a:themeElements>
    <a:clrScheme name="AI2 PPT Colors">
      <a:dk1>
        <a:srgbClr val="303845"/>
      </a:dk1>
      <a:lt1>
        <a:srgbClr val="FFFFFF"/>
      </a:lt1>
      <a:dk2>
        <a:srgbClr val="1A4595"/>
      </a:dk2>
      <a:lt2>
        <a:srgbClr val="E8ECF2"/>
      </a:lt2>
      <a:accent1>
        <a:srgbClr val="255ED3"/>
      </a:accent1>
      <a:accent2>
        <a:srgbClr val="00D5FF"/>
      </a:accent2>
      <a:accent3>
        <a:srgbClr val="AEB7C3"/>
      </a:accent3>
      <a:accent4>
        <a:srgbClr val="8879DE"/>
      </a:accent4>
      <a:accent5>
        <a:srgbClr val="FFBB00"/>
      </a:accent5>
      <a:accent6>
        <a:srgbClr val="16C3CF"/>
      </a:accent6>
      <a:hlink>
        <a:srgbClr val="255ED3"/>
      </a:hlink>
      <a:folHlink>
        <a:srgbClr val="265ED3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2 Presentation Template" id="{8CF36B9A-930F-6C46-B116-42DBDD5C122F}" vid="{37D74BBC-B087-5D4D-857E-2E1958334182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3586</Words>
  <Application>Microsoft Macintosh PowerPoint</Application>
  <PresentationFormat>On-screen Show (16:9)</PresentationFormat>
  <Paragraphs>469</Paragraphs>
  <Slides>70</Slides>
  <Notes>17</Notes>
  <HiddenSlides>6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70</vt:i4>
      </vt:variant>
    </vt:vector>
  </HeadingPairs>
  <TitlesOfParts>
    <vt:vector size="80" baseType="lpstr">
      <vt:lpstr>Corbel</vt:lpstr>
      <vt:lpstr>TwitterChirp</vt:lpstr>
      <vt:lpstr>Consolas</vt:lpstr>
      <vt:lpstr>Source Sans Pro</vt:lpstr>
      <vt:lpstr>Arial</vt:lpstr>
      <vt:lpstr>Google Sans</vt:lpstr>
      <vt:lpstr>Merriweather Sans</vt:lpstr>
      <vt:lpstr>Avenir Book</vt:lpstr>
      <vt:lpstr>Simple Light</vt:lpstr>
      <vt:lpstr>AI2 PPT Theme</vt:lpstr>
      <vt:lpstr>Future of  Self-Supervised Models</vt:lpstr>
      <vt:lpstr>But first … </vt:lpstr>
      <vt:lpstr>Large Language Models </vt:lpstr>
      <vt:lpstr>Large Language Models since GPT3 </vt:lpstr>
      <vt:lpstr>Scaling Self-Supervised Models </vt:lpstr>
      <vt:lpstr>Scaling Self-Supervised Models </vt:lpstr>
      <vt:lpstr>Scaling Self-Supervised Models </vt:lpstr>
      <vt:lpstr>Scaling Self-Supervised Models </vt:lpstr>
      <vt:lpstr>ChatGPT: LM optimized for Dialogue </vt:lpstr>
      <vt:lpstr>PowerPoint Presentation</vt:lpstr>
      <vt:lpstr>PowerPoint Presentation</vt:lpstr>
      <vt:lpstr>PowerPoint Presentation</vt:lpstr>
      <vt:lpstr>Is Scale All We Need? </vt:lpstr>
      <vt:lpstr>Is Scale All We Need? </vt:lpstr>
      <vt:lpstr>Is Scale All We Need? </vt:lpstr>
      <vt:lpstr>PowerPoint Presentation</vt:lpstr>
      <vt:lpstr>Is Scale All We Need? </vt:lpstr>
      <vt:lpstr>What is “Scale”?</vt:lpstr>
      <vt:lpstr>What is “Scale”?</vt:lpstr>
      <vt:lpstr>Argument: Not Enough Compute for Scaling </vt:lpstr>
      <vt:lpstr>Argument Against “Not Enough Compute”</vt:lpstr>
      <vt:lpstr>Scale as Effective Compression</vt:lpstr>
      <vt:lpstr>Not Enough Data for Scaling</vt:lpstr>
      <vt:lpstr>Argument Against “Not Enough Data” (1)</vt:lpstr>
      <vt:lpstr>Argument Against “Not Enough Data” (2)</vt:lpstr>
      <vt:lpstr>Argument Against “Not Enough Data” (3)</vt:lpstr>
      <vt:lpstr>Scale is Not all You Need Because of Tail Phenomena </vt:lpstr>
      <vt:lpstr>Scale is Not all You Need Because of Tail Phenomena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Scale is Not all You Need Because of Tail Phenomena </vt:lpstr>
      <vt:lpstr>Is scale our best chance for the long tail? </vt:lpstr>
      <vt:lpstr>But do They Really “Understand”? </vt:lpstr>
      <vt:lpstr>But do They Really “Understand”? </vt:lpstr>
      <vt:lpstr>Models are Not Grounded</vt:lpstr>
      <vt:lpstr>Argument Against (1)</vt:lpstr>
      <vt:lpstr>Argument Against (2)</vt:lpstr>
      <vt:lpstr>Fundamentally What does “Scale” Solve? </vt:lpstr>
      <vt:lpstr>Argument by Comparison to Human Brain </vt:lpstr>
      <vt:lpstr>Putting it All Together </vt:lpstr>
      <vt:lpstr>Augmenting Humans vs. Replacing Them</vt:lpstr>
      <vt:lpstr>PowerPoint Presentation</vt:lpstr>
      <vt:lpstr>Biggest Danger: Not Paying Attention </vt:lpstr>
      <vt:lpstr>Biggest Danger: Not Paying Attention </vt:lpstr>
      <vt:lpstr>Biggest Danger: Not Paying Attention </vt:lpstr>
      <vt:lpstr>Biggest Danger: Not Paying Attention </vt:lpstr>
      <vt:lpstr>PowerPoint Presentation</vt:lpstr>
      <vt:lpstr>Dixuan / Jimena discussion </vt:lpstr>
      <vt:lpstr>PowerPoint Presentation</vt:lpstr>
      <vt:lpstr>HCI</vt:lpstr>
      <vt:lpstr>PowerPoint Presentation</vt:lpstr>
      <vt:lpstr>Human or Machine? </vt:lpstr>
      <vt:lpstr>Watermarking </vt:lpstr>
      <vt:lpstr>Planetary Neural Network</vt:lpstr>
      <vt:lpstr>https://github.com/sayakpaul/robustness-foundation-models/blob/main/slides/NeurIPS%202022%20Tutorial%20-%20Foundational%20Robustness%20of%20Foundation%20Models.pdf </vt:lpstr>
      <vt:lpstr>https://github.com/sayakpaul/robustness-foundation-models/blob/main/slides/NeurIPS%202022%20Tutorial%20-%20Foundational%20Robustness%20of%20Foundation%20Models.pdf </vt:lpstr>
      <vt:lpstr>One Model or Multiple Models? </vt:lpstr>
      <vt:lpstr>Thank you! </vt:lpstr>
      <vt:lpstr>How does the future look like to you? </vt:lpstr>
      <vt:lpstr>Interactive Semantics</vt:lpstr>
      <vt:lpstr>PowerPoint Presentation</vt:lpstr>
      <vt:lpstr>Instruction-tuning: Limitations (2)</vt:lpstr>
      <vt:lpstr>Replacing us or augmenting us? </vt:lpstr>
      <vt:lpstr>But what is “context”? </vt:lpstr>
      <vt:lpstr>PowerPoint Presentation</vt:lpstr>
      <vt:lpstr>Popular Media: AI is Solved!!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Daniel Khashabi</cp:lastModifiedBy>
  <cp:revision>14</cp:revision>
  <dcterms:modified xsi:type="dcterms:W3CDTF">2023-04-10T04:00:55Z</dcterms:modified>
</cp:coreProperties>
</file>